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97" autoAdjust="0"/>
    <p:restoredTop sz="96953" autoAdjust="0"/>
  </p:normalViewPr>
  <p:slideViewPr>
    <p:cSldViewPr>
      <p:cViewPr varScale="1">
        <p:scale>
          <a:sx n="111" d="100"/>
          <a:sy n="111" d="100"/>
        </p:scale>
        <p:origin x="171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AB0592-D745-466B-AE47-98E517355B81}" type="datetimeFigureOut">
              <a:rPr lang="lt-LT" smtClean="0"/>
              <a:pPr/>
              <a:t>2020-01-15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6B0152-43E5-45AF-A9C9-719FEA672630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48620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B0152-43E5-45AF-A9C9-719FEA672630}" type="slidenum">
              <a:rPr lang="lt-LT" smtClean="0"/>
              <a:pPr/>
              <a:t>7</a:t>
            </a:fld>
            <a:endParaRPr lang="lt-L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ntraštė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17" name="Paantraštė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lt-LT" smtClean="0"/>
              <a:t>Spustelėkite ruošinio paantraštės stiliui keisti</a:t>
            </a:r>
            <a:endParaRPr kumimoji="0" lang="en-US"/>
          </a:p>
        </p:txBody>
      </p:sp>
      <p:sp>
        <p:nvSpPr>
          <p:cNvPr id="30" name="Datos vietos rezervavimo ženklas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275D-F5E8-492F-8FC9-5B0C2BB3963B}" type="datetimeFigureOut">
              <a:rPr lang="lt-LT" smtClean="0"/>
              <a:pPr/>
              <a:t>2020-01-15</a:t>
            </a:fld>
            <a:endParaRPr lang="lt-LT"/>
          </a:p>
        </p:txBody>
      </p:sp>
      <p:sp>
        <p:nvSpPr>
          <p:cNvPr id="19" name="Poraštės vietos rezervavimo ženklas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27" name="Skaidrės numerio vietos rezervavimo ženklas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0BF8E-CB76-4742-9777-1C1BE2415A0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275D-F5E8-492F-8FC9-5B0C2BB3963B}" type="datetimeFigureOut">
              <a:rPr lang="lt-LT" smtClean="0"/>
              <a:pPr/>
              <a:t>2020-01-15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0BF8E-CB76-4742-9777-1C1BE2415A0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275D-F5E8-492F-8FC9-5B0C2BB3963B}" type="datetimeFigureOut">
              <a:rPr lang="lt-LT" smtClean="0"/>
              <a:pPr/>
              <a:t>2020-01-15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0BF8E-CB76-4742-9777-1C1BE2415A0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275D-F5E8-492F-8FC9-5B0C2BB3963B}" type="datetimeFigureOut">
              <a:rPr lang="lt-LT" smtClean="0"/>
              <a:pPr/>
              <a:t>2020-01-15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0BF8E-CB76-4742-9777-1C1BE2415A0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275D-F5E8-492F-8FC9-5B0C2BB3963B}" type="datetimeFigureOut">
              <a:rPr lang="lt-LT" smtClean="0"/>
              <a:pPr/>
              <a:t>2020-01-15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0BF8E-CB76-4742-9777-1C1BE2415A0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275D-F5E8-492F-8FC9-5B0C2BB3963B}" type="datetimeFigureOut">
              <a:rPr lang="lt-LT" smtClean="0"/>
              <a:pPr/>
              <a:t>2020-01-15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0BF8E-CB76-4742-9777-1C1BE2415A0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  <p:sp>
        <p:nvSpPr>
          <p:cNvPr id="5" name="Turinio vietos rezervavimo ženklas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275D-F5E8-492F-8FC9-5B0C2BB3963B}" type="datetimeFigureOut">
              <a:rPr lang="lt-LT" smtClean="0"/>
              <a:pPr/>
              <a:t>2020-01-15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0BF8E-CB76-4742-9777-1C1BE2415A0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275D-F5E8-492F-8FC9-5B0C2BB3963B}" type="datetimeFigureOut">
              <a:rPr lang="lt-LT" smtClean="0"/>
              <a:pPr/>
              <a:t>2020-01-15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0BF8E-CB76-4742-9777-1C1BE2415A0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275D-F5E8-492F-8FC9-5B0C2BB3963B}" type="datetimeFigureOut">
              <a:rPr lang="lt-LT" smtClean="0"/>
              <a:pPr/>
              <a:t>2020-01-15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0BF8E-CB76-4742-9777-1C1BE2415A0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275D-F5E8-492F-8FC9-5B0C2BB3963B}" type="datetimeFigureOut">
              <a:rPr lang="lt-LT" smtClean="0"/>
              <a:pPr/>
              <a:t>2020-01-15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0BF8E-CB76-4742-9777-1C1BE2415A0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Kvadratas su vienu įkirptu ir užapvalintu kampu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atusis trikampis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275D-F5E8-492F-8FC9-5B0C2BB3963B}" type="datetimeFigureOut">
              <a:rPr lang="lt-LT" smtClean="0"/>
              <a:pPr/>
              <a:t>2020-01-15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D40BF8E-CB76-4742-9777-1C1BE2415A08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lt-LT" smtClean="0"/>
              <a:t>Spustelėkite piktogramą, jei norite įtraukti paveikslėlį</a:t>
            </a:r>
            <a:endParaRPr kumimoji="0" lang="en-US" dirty="0"/>
          </a:p>
        </p:txBody>
      </p:sp>
      <p:sp>
        <p:nvSpPr>
          <p:cNvPr id="10" name="Laisva forma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Laisva forma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aisva forma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Laisva forma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Pavadinimo vietos rezervavimo ženkla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0" name="Teksto vietos rezervavimo ženklas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  <a:p>
            <a:pPr lvl="1" eaLnBrk="1" latinLnBrk="0" hangingPunct="1"/>
            <a:r>
              <a:rPr kumimoji="0" lang="lt-LT" smtClean="0"/>
              <a:t>Antras lygmuo</a:t>
            </a:r>
          </a:p>
          <a:p>
            <a:pPr lvl="2" eaLnBrk="1" latinLnBrk="0" hangingPunct="1"/>
            <a:r>
              <a:rPr kumimoji="0" lang="lt-LT" smtClean="0"/>
              <a:t>Trečias lygmuo</a:t>
            </a:r>
          </a:p>
          <a:p>
            <a:pPr lvl="3" eaLnBrk="1" latinLnBrk="0" hangingPunct="1"/>
            <a:r>
              <a:rPr kumimoji="0" lang="lt-LT" smtClean="0"/>
              <a:t>Ketvirtas lygmuo</a:t>
            </a:r>
          </a:p>
          <a:p>
            <a:pPr lvl="4" eaLnBrk="1" latinLnBrk="0" hangingPunct="1"/>
            <a:r>
              <a:rPr kumimoji="0" lang="lt-LT" smtClean="0"/>
              <a:t>Penktas lygmuo</a:t>
            </a:r>
            <a:endParaRPr kumimoji="0" lang="en-US"/>
          </a:p>
        </p:txBody>
      </p:sp>
      <p:sp>
        <p:nvSpPr>
          <p:cNvPr id="10" name="Datos vietos rezervavimo ženklas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B00275D-F5E8-492F-8FC9-5B0C2BB3963B}" type="datetimeFigureOut">
              <a:rPr lang="lt-LT" smtClean="0"/>
              <a:pPr/>
              <a:t>2020-01-15</a:t>
            </a:fld>
            <a:endParaRPr lang="lt-LT"/>
          </a:p>
        </p:txBody>
      </p:sp>
      <p:sp>
        <p:nvSpPr>
          <p:cNvPr id="22" name="Poraštės vietos rezervavimo ženklas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18" name="Skaidrės numerio vietos rezervavimo ženklas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D40BF8E-CB76-4742-9777-1C1BE2415A08}" type="slidenum">
              <a:rPr lang="lt-LT" smtClean="0"/>
              <a:pPr/>
              <a:t>‹#›</a:t>
            </a:fld>
            <a:endParaRPr lang="lt-LT"/>
          </a:p>
        </p:txBody>
      </p:sp>
      <p:grpSp>
        <p:nvGrpSpPr>
          <p:cNvPr id="2" name="Grupė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Laisva forma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Laisva forma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In</a:t>
            </a:r>
            <a:r>
              <a:rPr lang="lt-LT" dirty="0" smtClean="0"/>
              <a:t>i</a:t>
            </a:r>
            <a:r>
              <a:rPr lang="en-US" dirty="0" err="1" smtClean="0"/>
              <a:t>ciatyv</a:t>
            </a:r>
            <a:r>
              <a:rPr lang="lt-LT" dirty="0"/>
              <a:t>a</a:t>
            </a:r>
            <a:r>
              <a:rPr lang="lt-LT" dirty="0" smtClean="0"/>
              <a:t> “Aktyviai, draugiškai, sveikai”</a:t>
            </a:r>
            <a:endParaRPr lang="lt-LT" dirty="0"/>
          </a:p>
        </p:txBody>
      </p:sp>
      <p:sp>
        <p:nvSpPr>
          <p:cNvPr id="3" name="Paantraštė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lt-LT" dirty="0" smtClean="0"/>
              <a:t>Parengė Neringa Kaminskienė, Rita Juškevičienė,</a:t>
            </a:r>
          </a:p>
          <a:p>
            <a:pPr algn="ctr"/>
            <a:r>
              <a:rPr lang="lt-LT" dirty="0" smtClean="0"/>
              <a:t> Lina Puidokienė</a:t>
            </a:r>
          </a:p>
          <a:p>
            <a:pPr algn="ctr"/>
            <a:r>
              <a:rPr lang="lt-LT" dirty="0" smtClean="0"/>
              <a:t>2019 m. spalis</a:t>
            </a:r>
            <a:endParaRPr lang="lt-L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t-LT" sz="3600" dirty="0" smtClean="0"/>
              <a:t>Tema „ Tylos galia“</a:t>
            </a:r>
            <a:br>
              <a:rPr lang="lt-LT" sz="3600" dirty="0" smtClean="0"/>
            </a:br>
            <a:endParaRPr lang="lt-LT" sz="3600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t-LT" dirty="0" smtClean="0"/>
              <a:t>Tylos kampelių grupėse įrengimas.</a:t>
            </a:r>
          </a:p>
          <a:p>
            <a:r>
              <a:rPr lang="lt-LT" dirty="0" smtClean="0"/>
              <a:t>Veiklos tyloje (piešimas, lipdymas, pūtimas ir. </a:t>
            </a:r>
            <a:r>
              <a:rPr lang="lt-LT" dirty="0" err="1" smtClean="0"/>
              <a:t>t.t</a:t>
            </a:r>
            <a:r>
              <a:rPr lang="lt-LT" dirty="0" smtClean="0"/>
              <a:t>).</a:t>
            </a:r>
          </a:p>
          <a:p>
            <a:r>
              <a:rPr lang="lt-LT" dirty="0" smtClean="0"/>
              <a:t>Tylos „nešimas“ į darželio erdves.</a:t>
            </a:r>
          </a:p>
          <a:p>
            <a:r>
              <a:rPr lang="lt-LT" dirty="0" smtClean="0"/>
              <a:t>Pokalbiai apie triukšmą.</a:t>
            </a:r>
          </a:p>
          <a:p>
            <a:r>
              <a:rPr lang="lt-LT" dirty="0" smtClean="0"/>
              <a:t>Parengtos skrajutės  „Kvėpavimo pratimai“.</a:t>
            </a:r>
          </a:p>
          <a:p>
            <a:r>
              <a:rPr lang="lt-LT" dirty="0" smtClean="0"/>
              <a:t>Žaidimai  garsų tyrinėjimui  „Tyla“, „Paslapčių spinta“, „Aidas“ „Perduok varpelį“ ir. kt.</a:t>
            </a:r>
          </a:p>
          <a:p>
            <a:r>
              <a:rPr lang="lt-LT" dirty="0" smtClean="0"/>
              <a:t>Triukšmo lygio tyrimas grupėse, naudojant triukšmo lygio šviesoforą.</a:t>
            </a:r>
          </a:p>
          <a:p>
            <a:endParaRPr lang="lt-L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x\Desktop\refleksijai\75282347_2352245894904191_5716502467684859904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72816"/>
            <a:ext cx="4392488" cy="4032448"/>
          </a:xfrm>
          <a:prstGeom prst="rect">
            <a:avLst/>
          </a:prstGeom>
          <a:noFill/>
        </p:spPr>
      </p:pic>
      <p:pic>
        <p:nvPicPr>
          <p:cNvPr id="2051" name="Picture 3" descr="C:\Users\x\Desktop\refleksijai\76248200_2552456584976446_5897577962466705408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196752"/>
            <a:ext cx="4140968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/>
              <a:t>Dalyvių atsiliepimai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lt-LT" sz="3400" b="1" dirty="0" smtClean="0"/>
              <a:t>    Vaikų mintys</a:t>
            </a:r>
          </a:p>
          <a:p>
            <a:pPr algn="ctr"/>
            <a:r>
              <a:rPr lang="lt-LT" sz="3400" dirty="0" smtClean="0"/>
              <a:t>   „Labai smagu buvos mankštintis lauke kartu su tėveliais“. </a:t>
            </a:r>
          </a:p>
          <a:p>
            <a:r>
              <a:rPr lang="lt-LT" sz="3400" dirty="0" smtClean="0"/>
              <a:t>   „Daug juoko, džiugių emocijų mankštinant kojytes“.</a:t>
            </a:r>
          </a:p>
          <a:p>
            <a:r>
              <a:rPr lang="lt-LT" sz="3400" dirty="0" smtClean="0"/>
              <a:t>   „Vaisių tirščiai skanesni nei sultys“.</a:t>
            </a:r>
          </a:p>
          <a:p>
            <a:r>
              <a:rPr lang="lt-LT" sz="3400" dirty="0" smtClean="0"/>
              <a:t>   „Buvo smagu pjaustyti, ragauti“. </a:t>
            </a:r>
          </a:p>
          <a:p>
            <a:r>
              <a:rPr lang="lt-LT" sz="3400" dirty="0" smtClean="0"/>
              <a:t>   „Labai patiko, kad </a:t>
            </a:r>
            <a:r>
              <a:rPr lang="lt-LT" sz="3400" dirty="0" err="1" smtClean="0"/>
              <a:t>drakoniukas</a:t>
            </a:r>
            <a:r>
              <a:rPr lang="lt-LT" sz="3400" dirty="0" smtClean="0"/>
              <a:t> valėsi dantis ir spjaudėsi“.</a:t>
            </a:r>
          </a:p>
          <a:p>
            <a:endParaRPr lang="lt-LT" sz="3400" dirty="0" smtClean="0"/>
          </a:p>
          <a:p>
            <a:pPr algn="ctr">
              <a:buNone/>
            </a:pPr>
            <a:r>
              <a:rPr lang="lt-LT" sz="3400" smtClean="0"/>
              <a:t>     </a:t>
            </a:r>
            <a:r>
              <a:rPr lang="lt-LT" sz="3400" b="1" smtClean="0"/>
              <a:t>Pastebėjimai</a:t>
            </a:r>
            <a:endParaRPr lang="lt-LT" sz="3400" b="1" dirty="0" smtClean="0"/>
          </a:p>
          <a:p>
            <a:r>
              <a:rPr lang="lt-LT" sz="3400" dirty="0" smtClean="0"/>
              <a:t>     Tylos kampeliuose buvo užsnūdusių.</a:t>
            </a:r>
          </a:p>
          <a:p>
            <a:r>
              <a:rPr lang="lt-LT" sz="3400" dirty="0" smtClean="0"/>
              <a:t>     Pūtimo žaidimai nuramino net judriausius vaikus.</a:t>
            </a:r>
          </a:p>
          <a:p>
            <a:r>
              <a:rPr lang="lt-LT" sz="3400" dirty="0" smtClean="0"/>
              <a:t>     Labai sunku ištylėti, tyliai vaikščioti.</a:t>
            </a:r>
          </a:p>
          <a:p>
            <a:pPr>
              <a:buNone/>
            </a:pPr>
            <a:endParaRPr lang="lt-LT" sz="3400" dirty="0" smtClean="0"/>
          </a:p>
          <a:p>
            <a:endParaRPr lang="lt-L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/>
              <a:t>Tikslas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 dirty="0" smtClean="0"/>
          </a:p>
          <a:p>
            <a:pPr>
              <a:buNone/>
            </a:pPr>
            <a:r>
              <a:rPr lang="lt-LT" dirty="0" smtClean="0"/>
              <a:t>    </a:t>
            </a:r>
            <a:r>
              <a:rPr lang="en-US" dirty="0" err="1" smtClean="0"/>
              <a:t>Atkreipti</a:t>
            </a:r>
            <a:r>
              <a:rPr lang="lt-LT" dirty="0" smtClean="0"/>
              <a:t> bendruomenės (ypač ugdytinių) dėmesį į sveikos gyvensenos ir sveikatos stiprinimo svarbą.</a:t>
            </a:r>
            <a:endParaRPr lang="lt-L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/>
              <a:t>Dalyviai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lt-LT" dirty="0" smtClean="0"/>
              <a:t>    Dalyvavo 8 grupių vaikai:  3 PU grupės  „Bitutės“ (20 vaikų ), „Bangelės“ (18 vaikų ), „Vabaliukai“ (18 vaikų), 5 IU grupės   „Pabiručiai“ (20 vaikų), „Drugeliai“ (20 vaikų), „Žiogeliai“ (14 vaikų), „Saulutės“ (18 vaikų), „Vyturiukai“ (18 vaikų). Iš viso – 146 vaikai.</a:t>
            </a:r>
          </a:p>
          <a:p>
            <a:pPr>
              <a:buNone/>
            </a:pPr>
            <a:r>
              <a:rPr lang="lt-LT" dirty="0" smtClean="0"/>
              <a:t>    </a:t>
            </a:r>
            <a:r>
              <a:rPr lang="lt-LT" sz="2800" dirty="0" smtClean="0"/>
              <a:t>12</a:t>
            </a:r>
            <a:r>
              <a:rPr lang="lt-LT" dirty="0" smtClean="0"/>
              <a:t> auklėtojų, vaikų tėveliai, krepšinio būrelio treneris, Raseinių rajono savivaldybės Visuomenės sveikatos biuro  specialistė, socialinė pedagogė, muzikos pedagogė, direktoriaus pavaduotoja ugdymui.</a:t>
            </a:r>
          </a:p>
          <a:p>
            <a:pPr>
              <a:buNone/>
            </a:pPr>
            <a:r>
              <a:rPr lang="lt-LT" dirty="0" smtClean="0"/>
              <a:t> </a:t>
            </a:r>
          </a:p>
          <a:p>
            <a:endParaRPr lang="lt-L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t-LT" dirty="0" smtClean="0"/>
              <a:t> Tema „Judėjimo galia“</a:t>
            </a:r>
            <a:br>
              <a:rPr lang="lt-LT" dirty="0" smtClean="0"/>
            </a:br>
            <a:r>
              <a:rPr lang="lt-LT" dirty="0" smtClean="0"/>
              <a:t>(</a:t>
            </a:r>
            <a:r>
              <a:rPr lang="lt-LT" sz="4000" dirty="0" smtClean="0"/>
              <a:t>Rugsėjo-spalio </a:t>
            </a:r>
            <a:r>
              <a:rPr lang="lt-LT" sz="4000" dirty="0" err="1" smtClean="0"/>
              <a:t>mėn</a:t>
            </a:r>
            <a:r>
              <a:rPr lang="lt-LT" sz="4000" dirty="0" smtClean="0"/>
              <a:t>.)</a:t>
            </a:r>
            <a:endParaRPr lang="lt-LT" sz="4000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   Visuotinė mankšta lauke.</a:t>
            </a:r>
          </a:p>
          <a:p>
            <a:r>
              <a:rPr lang="lt-LT" dirty="0" smtClean="0"/>
              <a:t>   Nuotaikingos rytinės mankštos visose grupėse.</a:t>
            </a:r>
          </a:p>
          <a:p>
            <a:r>
              <a:rPr lang="lt-LT" dirty="0" smtClean="0"/>
              <a:t>   Pėdučių, rankyčių mankštos, masažai taikant  </a:t>
            </a:r>
            <a:r>
              <a:rPr lang="lt-LT" dirty="0" err="1" smtClean="0"/>
              <a:t>S.Kneipo</a:t>
            </a:r>
            <a:r>
              <a:rPr lang="lt-LT" dirty="0" smtClean="0"/>
              <a:t> </a:t>
            </a:r>
            <a:r>
              <a:rPr lang="lt-LT" dirty="0" err="1" smtClean="0"/>
              <a:t>sveikatinimo</a:t>
            </a:r>
            <a:r>
              <a:rPr lang="lt-LT" dirty="0" smtClean="0"/>
              <a:t> sistemos elementus.</a:t>
            </a:r>
          </a:p>
          <a:p>
            <a:r>
              <a:rPr lang="lt-LT" dirty="0" smtClean="0"/>
              <a:t>    Šokių diena.</a:t>
            </a:r>
          </a:p>
          <a:p>
            <a:r>
              <a:rPr lang="lt-LT" dirty="0" smtClean="0"/>
              <a:t>    Judrieji žaidimai lauke.</a:t>
            </a:r>
          </a:p>
          <a:p>
            <a:endParaRPr lang="lt-L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x\Desktop\refleksijai\Dsc_08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16106"/>
            <a:ext cx="4752528" cy="3327432"/>
          </a:xfrm>
          <a:prstGeom prst="rect">
            <a:avLst/>
          </a:prstGeom>
          <a:noFill/>
        </p:spPr>
      </p:pic>
      <p:pic>
        <p:nvPicPr>
          <p:cNvPr id="1027" name="Picture 3" descr="C:\Users\x\Desktop\refleksijai\received_417257258953178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916832"/>
            <a:ext cx="3347863" cy="342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t-LT" sz="3600" dirty="0" smtClean="0"/>
              <a:t>Tema „Vaisių ir daržovių nauda“</a:t>
            </a:r>
            <a:br>
              <a:rPr lang="lt-LT" sz="3600" dirty="0" smtClean="0"/>
            </a:br>
            <a:endParaRPr lang="lt-LT" sz="3600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Maisto piramidės gaminimas.</a:t>
            </a:r>
          </a:p>
          <a:p>
            <a:r>
              <a:rPr lang="lt-LT" dirty="0" smtClean="0"/>
              <a:t>STEAM: </a:t>
            </a:r>
            <a:r>
              <a:rPr lang="lt-LT" dirty="0"/>
              <a:t>v</a:t>
            </a:r>
            <a:r>
              <a:rPr lang="lt-LT" dirty="0" smtClean="0"/>
              <a:t>aisių ir daržovių rūšiavimas, skaičiavimas, matavimas, svėrimas, degustacija, sulčių spaudimas, piešimas </a:t>
            </a:r>
            <a:r>
              <a:rPr lang="lt-LT" dirty="0" err="1" smtClean="0"/>
              <a:t>sultimis</a:t>
            </a:r>
            <a:r>
              <a:rPr lang="lt-LT" dirty="0" smtClean="0"/>
              <a:t>, tyrinėjimas per pojūčius.</a:t>
            </a:r>
          </a:p>
          <a:p>
            <a:r>
              <a:rPr lang="lt-LT" dirty="0" smtClean="0"/>
              <a:t>Vaisių ir daržovių kompozicijų rengimas.</a:t>
            </a:r>
          </a:p>
          <a:p>
            <a:endParaRPr lang="lt-L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x\Desktop\refleksijai\71521267_387370938833523_6630079055636987904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196752"/>
            <a:ext cx="6048672" cy="5167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t-LT" sz="3600" dirty="0" smtClean="0"/>
              <a:t>Tema „Asmens ir burnos higienos svarba”</a:t>
            </a:r>
            <a:br>
              <a:rPr lang="lt-LT" sz="3600" dirty="0" smtClean="0"/>
            </a:br>
            <a:endParaRPr lang="lt-LT" sz="3600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t-LT" dirty="0" smtClean="0"/>
              <a:t>Edukaciniai užsiėmimai apie burnos ir  dantų priežiūrą.</a:t>
            </a:r>
          </a:p>
          <a:p>
            <a:r>
              <a:rPr lang="lt-LT" dirty="0" smtClean="0"/>
              <a:t>Edukacinės valandėlės apie rankų ir kūno  higieną „Šveičiu plaunu ir bakterijas apgaunu“.</a:t>
            </a:r>
          </a:p>
          <a:p>
            <a:r>
              <a:rPr lang="lt-LT" dirty="0" smtClean="0"/>
              <a:t>Filmukų </a:t>
            </a:r>
            <a:r>
              <a:rPr lang="lt-LT" dirty="0"/>
              <a:t>„Dantų gydytojo triušio istorija“, „Kaip valyti dantukus“, „</a:t>
            </a:r>
            <a:r>
              <a:rPr lang="lt-LT" dirty="0" err="1"/>
              <a:t>Bakteriukas</a:t>
            </a:r>
            <a:r>
              <a:rPr lang="lt-LT" dirty="0"/>
              <a:t> ir </a:t>
            </a:r>
            <a:r>
              <a:rPr lang="lt-LT" dirty="0" err="1" smtClean="0"/>
              <a:t>Ėduoniukas</a:t>
            </a:r>
            <a:r>
              <a:rPr lang="lt-LT" dirty="0" smtClean="0"/>
              <a:t>“ apie asmens ir burnos higienos</a:t>
            </a:r>
            <a:r>
              <a:rPr lang="lt-LT" b="1" dirty="0" smtClean="0"/>
              <a:t> </a:t>
            </a:r>
            <a:r>
              <a:rPr lang="lt-LT" dirty="0" smtClean="0"/>
              <a:t>svarbą žiūrėjimas.</a:t>
            </a:r>
          </a:p>
          <a:p>
            <a:r>
              <a:rPr lang="lt-LT" dirty="0" smtClean="0"/>
              <a:t>Ugdomosios veiklos naudojant asmens higienos priemones (žaidimai, kūrinių klausymas, štampavimas kempinėle, piešimas šukomis ir. </a:t>
            </a:r>
            <a:r>
              <a:rPr lang="lt-LT" dirty="0" err="1" smtClean="0"/>
              <a:t>t.t</a:t>
            </a:r>
            <a:r>
              <a:rPr lang="lt-LT" dirty="0" smtClean="0"/>
              <a:t>.).</a:t>
            </a:r>
          </a:p>
          <a:p>
            <a:endParaRPr lang="lt-L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x\Desktop\refleksijai\20191025_1004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846312"/>
            <a:ext cx="6048672" cy="54630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rovė">
  <a:themeElements>
    <a:clrScheme name="Srovė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Srovė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rovė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96</TotalTime>
  <Words>463</Words>
  <Application>Microsoft Office PowerPoint</Application>
  <PresentationFormat>Demonstracija ekrane (4:3)</PresentationFormat>
  <Paragraphs>47</Paragraphs>
  <Slides>12</Slides>
  <Notes>1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12</vt:i4>
      </vt:variant>
    </vt:vector>
  </HeadingPairs>
  <TitlesOfParts>
    <vt:vector size="16" baseType="lpstr">
      <vt:lpstr>Calibri</vt:lpstr>
      <vt:lpstr>Constantia</vt:lpstr>
      <vt:lpstr>Wingdings 2</vt:lpstr>
      <vt:lpstr>Srovė</vt:lpstr>
      <vt:lpstr>Iniciatyva “Aktyviai, draugiškai, sveikai”</vt:lpstr>
      <vt:lpstr>Tikslas</vt:lpstr>
      <vt:lpstr>Dalyviai</vt:lpstr>
      <vt:lpstr> Tema „Judėjimo galia“ (Rugsėjo-spalio mėn.)</vt:lpstr>
      <vt:lpstr>„PowerPoint“ pateiktis</vt:lpstr>
      <vt:lpstr>Tema „Vaisių ir daržovių nauda“ </vt:lpstr>
      <vt:lpstr>„PowerPoint“ pateiktis</vt:lpstr>
      <vt:lpstr>Tema „Asmens ir burnos higienos svarba” </vt:lpstr>
      <vt:lpstr>„PowerPoint“ pateiktis</vt:lpstr>
      <vt:lpstr>Tema „ Tylos galia“ </vt:lpstr>
      <vt:lpstr>„PowerPoint“ pateiktis</vt:lpstr>
      <vt:lpstr>Dalyvių atsiliepimai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Iniciatyva “Aktyviai, draugiškai, sveikai”</dc:title>
  <dc:creator>x</dc:creator>
  <cp:lastModifiedBy>Dainius</cp:lastModifiedBy>
  <cp:revision>24</cp:revision>
  <dcterms:created xsi:type="dcterms:W3CDTF">2020-01-09T11:05:59Z</dcterms:created>
  <dcterms:modified xsi:type="dcterms:W3CDTF">2020-01-15T21:17:44Z</dcterms:modified>
</cp:coreProperties>
</file>