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82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2244" y="-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lt-LT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F7F9B629-ADD0-47BE-A364-BF430EEA3039}" type="datetime1">
              <a:rPr lang="lt-LT"/>
              <a:pPr lvl="0"/>
              <a:t>2018-03-26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lt-LT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88C9D2AF-50E4-4D78-9FBE-7E3160896C2B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93886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9C7469D-DE1A-4012-A3F4-D5BD95BBDDE0}" type="slidenum">
              <a:t>12</a:t>
            </a:fld>
            <a:endParaRPr lang="lt-L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1659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A74B553-BD2A-439A-8C18-137122653DE1}" type="slidenum">
              <a:t>19</a:t>
            </a:fld>
            <a:endParaRPr lang="lt-L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1738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Rectangle 7"/>
            <p:cNvSpPr/>
            <p:nvPr/>
          </p:nvSpPr>
          <p:spPr>
            <a:xfrm>
              <a:off x="0" y="0"/>
              <a:ext cx="7162796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1765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6000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5" name="Freeform 9"/>
          <p:cNvSpPr/>
          <p:nvPr/>
        </p:nvSpPr>
        <p:spPr>
          <a:xfrm rot="10799991">
            <a:off x="891814" y="5617771"/>
            <a:ext cx="7382938" cy="5372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955280"/>
              <a:gd name="f7" fmla="val 495300"/>
              <a:gd name="f8" fmla="val 169546"/>
              <a:gd name="f9" fmla="val 3966210"/>
              <a:gd name="f10" fmla="val 95250"/>
              <a:gd name="f11" fmla="val 7785734"/>
              <a:gd name="f12" fmla="+- 0 0 -90"/>
              <a:gd name="f13" fmla="*/ f3 1 7955280"/>
              <a:gd name="f14" fmla="*/ f4 1 495300"/>
              <a:gd name="f15" fmla="+- f7 0 f5"/>
              <a:gd name="f16" fmla="+- f6 0 f5"/>
              <a:gd name="f17" fmla="*/ f12 f0 1"/>
              <a:gd name="f18" fmla="*/ f16 1 7955280"/>
              <a:gd name="f19" fmla="*/ f15 1 495300"/>
              <a:gd name="f20" fmla="*/ 0 f16 1"/>
              <a:gd name="f21" fmla="*/ 495300 f15 1"/>
              <a:gd name="f22" fmla="*/ 169546 f16 1"/>
              <a:gd name="f23" fmla="*/ 0 f15 1"/>
              <a:gd name="f24" fmla="*/ 7785734 f16 1"/>
              <a:gd name="f25" fmla="*/ 7955280 f16 1"/>
              <a:gd name="f26" fmla="*/ 3966210 f16 1"/>
              <a:gd name="f27" fmla="*/ 95250 f15 1"/>
              <a:gd name="f28" fmla="*/ f17 1 f2"/>
              <a:gd name="f29" fmla="*/ f20 1 7955280"/>
              <a:gd name="f30" fmla="*/ f21 1 495300"/>
              <a:gd name="f31" fmla="*/ f22 1 7955280"/>
              <a:gd name="f32" fmla="*/ f23 1 495300"/>
              <a:gd name="f33" fmla="*/ f24 1 7955280"/>
              <a:gd name="f34" fmla="*/ f25 1 7955280"/>
              <a:gd name="f35" fmla="*/ f26 1 7955280"/>
              <a:gd name="f36" fmla="*/ f27 1 495300"/>
              <a:gd name="f37" fmla="*/ f5 1 f18"/>
              <a:gd name="f38" fmla="*/ f6 1 f18"/>
              <a:gd name="f39" fmla="*/ f5 1 f19"/>
              <a:gd name="f40" fmla="*/ f7 1 f19"/>
              <a:gd name="f41" fmla="+- f28 0 f1"/>
              <a:gd name="f42" fmla="*/ f29 1 f18"/>
              <a:gd name="f43" fmla="*/ f30 1 f19"/>
              <a:gd name="f44" fmla="*/ f31 1 f18"/>
              <a:gd name="f45" fmla="*/ f32 1 f19"/>
              <a:gd name="f46" fmla="*/ f35 1 f18"/>
              <a:gd name="f47" fmla="*/ f36 1 f19"/>
              <a:gd name="f48" fmla="*/ f33 1 f18"/>
              <a:gd name="f49" fmla="*/ f34 1 f18"/>
              <a:gd name="f50" fmla="*/ f37 f13 1"/>
              <a:gd name="f51" fmla="*/ f38 f13 1"/>
              <a:gd name="f52" fmla="*/ f40 f14 1"/>
              <a:gd name="f53" fmla="*/ f39 f14 1"/>
              <a:gd name="f54" fmla="*/ f42 f13 1"/>
              <a:gd name="f55" fmla="*/ f43 f14 1"/>
              <a:gd name="f56" fmla="*/ f44 f13 1"/>
              <a:gd name="f57" fmla="*/ f45 f14 1"/>
              <a:gd name="f58" fmla="*/ f46 f13 1"/>
              <a:gd name="f59" fmla="*/ f47 f14 1"/>
              <a:gd name="f60" fmla="*/ f48 f13 1"/>
              <a:gd name="f61" fmla="*/ f49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54" y="f55"/>
              </a:cxn>
              <a:cxn ang="f41">
                <a:pos x="f56" y="f57"/>
              </a:cxn>
              <a:cxn ang="f41">
                <a:pos x="f58" y="f59"/>
              </a:cxn>
              <a:cxn ang="f41">
                <a:pos x="f60" y="f57"/>
              </a:cxn>
              <a:cxn ang="f41">
                <a:pos x="f61" y="f55"/>
              </a:cxn>
              <a:cxn ang="f41">
                <a:pos x="f54" y="f55"/>
              </a:cxn>
            </a:cxnLst>
            <a:rect l="f50" t="f53" r="f51" b="f52"/>
            <a:pathLst>
              <a:path w="7955280" h="495300">
                <a:moveTo>
                  <a:pt x="f5" y="f7"/>
                </a:moveTo>
                <a:lnTo>
                  <a:pt x="f8" y="f5"/>
                </a:lnTo>
                <a:lnTo>
                  <a:pt x="f9" y="f10"/>
                </a:lnTo>
                <a:lnTo>
                  <a:pt x="f11" y="f5"/>
                </a:lnTo>
                <a:lnTo>
                  <a:pt x="f6" y="f7"/>
                </a:lnTo>
                <a:lnTo>
                  <a:pt x="f5" y="f7"/>
                </a:lnTo>
                <a:close/>
              </a:path>
            </a:pathLst>
          </a:custGeom>
          <a:gradFill>
            <a:gsLst>
              <a:gs pos="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sp>
        <p:nvSpPr>
          <p:cNvPr id="6" name="Rectangle 10"/>
          <p:cNvSpPr/>
          <p:nvPr/>
        </p:nvSpPr>
        <p:spPr>
          <a:xfrm>
            <a:off x="989947" y="1016986"/>
            <a:ext cx="7179731" cy="4831643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st="50804" dir="5400000" algn="tl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990596" y="1009653"/>
            <a:ext cx="7179731" cy="4831643"/>
          </a:xfrm>
          <a:prstGeom prst="rect">
            <a:avLst/>
          </a:prstGeom>
          <a:blipFill>
            <a:blip r:embed="rId2">
              <a:alphaModFix amt="20000"/>
            </a:blip>
            <a:tile sx="100000" sy="100000" algn="tl"/>
          </a:blipFill>
          <a:ln cap="flat">
            <a:noFill/>
            <a:prstDash val="solid"/>
          </a:ln>
          <a:effectLst>
            <a:outerShdw dist="50804" dir="5400000" algn="tl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pic>
        <p:nvPicPr>
          <p:cNvPr id="8" name="Picture 2" descr="C:\Users\Administrator\Desktop\Pushpin Dev\Assets\pushpinLef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435672">
            <a:off x="769520" y="702252"/>
            <a:ext cx="567833" cy="5678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2" descr="C:\Users\Administrator\Desktop\Pushpin Dev\Assets\pushpinLef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4096213">
            <a:off x="7855436" y="749716"/>
            <a:ext cx="566928" cy="5669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Title 1"/>
          <p:cNvSpPr txBox="1">
            <a:spLocks noGrp="1"/>
          </p:cNvSpPr>
          <p:nvPr>
            <p:ph type="ctrTitle"/>
          </p:nvPr>
        </p:nvSpPr>
        <p:spPr>
          <a:xfrm>
            <a:off x="1727201" y="1794930"/>
            <a:ext cx="5723467" cy="1828086"/>
          </a:xfrm>
        </p:spPr>
        <p:txBody>
          <a:bodyPr anchor="b"/>
          <a:lstStyle>
            <a:lvl1pPr>
              <a:defRPr sz="48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" name="Subtitle 2"/>
          <p:cNvSpPr txBox="1">
            <a:spLocks noGrp="1"/>
          </p:cNvSpPr>
          <p:nvPr>
            <p:ph type="subTitle" idx="1"/>
          </p:nvPr>
        </p:nvSpPr>
        <p:spPr>
          <a:xfrm>
            <a:off x="1727201" y="3736622"/>
            <a:ext cx="5712174" cy="15240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465E9C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2" name="Date Placeholder 3"/>
          <p:cNvSpPr txBox="1">
            <a:spLocks noGrp="1"/>
          </p:cNvSpPr>
          <p:nvPr>
            <p:ph type="dt" sz="half" idx="7"/>
          </p:nvPr>
        </p:nvSpPr>
        <p:spPr>
          <a:xfrm>
            <a:off x="6770674" y="5357588"/>
            <a:ext cx="121382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FB9F4E3-37E5-4809-8120-00B1840C8270}" type="datetime1">
              <a:rPr lang="lt-LT"/>
              <a:pPr lvl="0"/>
              <a:t>2018-03-26</a:t>
            </a:fld>
            <a:endParaRPr lang="lt-LT"/>
          </a:p>
        </p:txBody>
      </p:sp>
      <p:sp>
        <p:nvSpPr>
          <p:cNvPr id="13" name="Footer Placeholder 4"/>
          <p:cNvSpPr txBox="1">
            <a:spLocks noGrp="1"/>
          </p:cNvSpPr>
          <p:nvPr>
            <p:ph type="ftr" sz="quarter" idx="9"/>
          </p:nvPr>
        </p:nvSpPr>
        <p:spPr>
          <a:xfrm>
            <a:off x="1174043" y="5357588"/>
            <a:ext cx="5034841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14" name="Slide Number Placeholder 5"/>
          <p:cNvSpPr txBox="1">
            <a:spLocks noGrp="1"/>
          </p:cNvSpPr>
          <p:nvPr>
            <p:ph type="sldNum" sz="quarter" idx="8"/>
          </p:nvPr>
        </p:nvSpPr>
        <p:spPr>
          <a:xfrm>
            <a:off x="6213933" y="5357588"/>
            <a:ext cx="554025" cy="365129"/>
          </a:xfrm>
        </p:spPr>
        <p:txBody>
          <a:bodyPr anchorCtr="1"/>
          <a:lstStyle>
            <a:lvl1pPr algn="ctr">
              <a:defRPr/>
            </a:lvl1pPr>
          </a:lstStyle>
          <a:p>
            <a:pPr lvl="0"/>
            <a:fld id="{9AAB704D-02B7-4008-B5D9-03BD6697088F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0808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1619B-F931-4B4D-AD4E-294B736D6580}" type="datetime1">
              <a:rPr lang="lt-LT"/>
              <a:pPr lvl="0"/>
              <a:t>2018-03-26</a:t>
            </a:fld>
            <a:endParaRPr lang="lt-LT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F597F6-67DB-4B6B-A920-0033A6361699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6344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29400" y="925692"/>
            <a:ext cx="1430871" cy="4763914"/>
          </a:xfrm>
        </p:spPr>
        <p:txBody>
          <a:bodyPr vert="eaVert" anchorCtr="0"/>
          <a:lstStyle>
            <a:lvl1pPr algn="l"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1298219" y="1106314"/>
            <a:ext cx="5178777" cy="440267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2EEB57-8391-4F90-80F0-C848C282CEFD}" type="datetime1">
              <a:rPr lang="lt-LT"/>
              <a:pPr lvl="0"/>
              <a:t>2018-03-26</a:t>
            </a:fld>
            <a:endParaRPr lang="lt-LT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91E469-B3F2-4839-8CD3-E920B4B654A5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4848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39A002-95D7-4CA5-88D7-4626FF8B5264}" type="datetime1">
              <a:rPr lang="lt-LT"/>
              <a:pPr lvl="0"/>
              <a:t>2018-03-26</a:t>
            </a:fld>
            <a:endParaRPr lang="lt-LT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C4909EE-ADBB-4416-A50C-FFBAC5754875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3562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444980" y="2239429"/>
            <a:ext cx="6254047" cy="1362071"/>
          </a:xfrm>
        </p:spPr>
        <p:txBody>
          <a:bodyPr anchor="b"/>
          <a:lstStyle>
            <a:lvl1pPr>
              <a:defRPr sz="4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1456264" y="3725329"/>
            <a:ext cx="6231471" cy="1309512"/>
          </a:xfrm>
        </p:spPr>
        <p:txBody>
          <a:bodyPr anchorCtr="1"/>
          <a:lstStyle>
            <a:lvl1pPr marL="0" indent="0" algn="ctr">
              <a:spcBef>
                <a:spcPts val="500"/>
              </a:spcBef>
              <a:buNone/>
              <a:defRPr sz="2000">
                <a:solidFill>
                  <a:srgbClr val="465E9C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5FBB67-43DC-4F58-BC7A-EDF39B643B21}" type="datetime1">
              <a:rPr lang="lt-LT"/>
              <a:pPr lvl="0"/>
              <a:t>2018-03-26</a:t>
            </a:fld>
            <a:endParaRPr lang="lt-LT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41BD27-9495-4ABE-A250-8C06C067B26D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5825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FAA7FF-526B-4BCC-96C5-4BDF9A8E6B9E}" type="datetime1">
              <a:rPr lang="lt-LT"/>
              <a:pPr lvl="0"/>
              <a:t>2018-03-26</a:t>
            </a:fld>
            <a:endParaRPr lang="lt-LT"/>
          </a:p>
        </p:txBody>
      </p:sp>
      <p:sp>
        <p:nvSpPr>
          <p:cNvPr id="4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5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E8C7BC-66A8-40BA-8A05-2F3C1088FB57}" type="slidenum">
              <a:t>‹#›</a:t>
            </a:fld>
            <a:endParaRPr lang="lt-LT"/>
          </a:p>
        </p:txBody>
      </p:sp>
      <p:sp>
        <p:nvSpPr>
          <p:cNvPr id="6" name="Content Placeholder 8"/>
          <p:cNvSpPr txBox="1">
            <a:spLocks noGrp="1"/>
          </p:cNvSpPr>
          <p:nvPr>
            <p:ph idx="1"/>
          </p:nvPr>
        </p:nvSpPr>
        <p:spPr>
          <a:xfrm>
            <a:off x="1298448" y="2121408"/>
            <a:ext cx="3200400" cy="36027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10"/>
          <p:cNvSpPr txBox="1">
            <a:spLocks noGrp="1"/>
          </p:cNvSpPr>
          <p:nvPr>
            <p:ph idx="2"/>
          </p:nvPr>
        </p:nvSpPr>
        <p:spPr>
          <a:xfrm>
            <a:off x="4663440" y="2119314"/>
            <a:ext cx="3200400" cy="36052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441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1557872" y="2122313"/>
            <a:ext cx="2939521" cy="820207"/>
          </a:xfrm>
        </p:spPr>
        <p:txBody>
          <a:bodyPr anchor="b" anchorCtr="1"/>
          <a:lstStyle>
            <a:lvl1pPr marL="0" indent="0" algn="ctr">
              <a:spcBef>
                <a:spcPts val="500"/>
              </a:spcBef>
              <a:buNone/>
              <a:defRPr sz="2000" b="1">
                <a:solidFill>
                  <a:srgbClr val="465E9C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4"/>
          <p:cNvSpPr txBox="1">
            <a:spLocks noGrp="1"/>
          </p:cNvSpPr>
          <p:nvPr>
            <p:ph type="body" idx="3"/>
          </p:nvPr>
        </p:nvSpPr>
        <p:spPr>
          <a:xfrm>
            <a:off x="4910666" y="2122313"/>
            <a:ext cx="2944368" cy="822960"/>
          </a:xfrm>
        </p:spPr>
        <p:txBody>
          <a:bodyPr anchor="b" anchorCtr="1"/>
          <a:lstStyle>
            <a:lvl1pPr marL="0" indent="0" algn="ctr">
              <a:spcBef>
                <a:spcPts val="500"/>
              </a:spcBef>
              <a:buNone/>
              <a:defRPr sz="2000" b="1">
                <a:solidFill>
                  <a:srgbClr val="465E9C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A38C465-93CC-4CE3-9BD7-438DB1925DA5}" type="datetime1">
              <a:rPr lang="lt-LT"/>
              <a:pPr lvl="0"/>
              <a:t>2018-03-26</a:t>
            </a:fld>
            <a:endParaRPr lang="lt-LT"/>
          </a:p>
        </p:txBody>
      </p:sp>
      <p:sp>
        <p:nvSpPr>
          <p:cNvPr id="6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7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AF1300-0925-40D8-84A5-B4EEEC378179}" type="slidenum">
              <a:t>‹#›</a:t>
            </a:fld>
            <a:endParaRPr lang="lt-LT"/>
          </a:p>
        </p:txBody>
      </p:sp>
      <p:sp>
        <p:nvSpPr>
          <p:cNvPr id="8" name="Content Placeholder 10"/>
          <p:cNvSpPr txBox="1">
            <a:spLocks noGrp="1"/>
          </p:cNvSpPr>
          <p:nvPr>
            <p:ph idx="2"/>
          </p:nvPr>
        </p:nvSpPr>
        <p:spPr>
          <a:xfrm>
            <a:off x="1298448" y="2944368"/>
            <a:ext cx="3227832" cy="277977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12"/>
          <p:cNvSpPr txBox="1">
            <a:spLocks noGrp="1"/>
          </p:cNvSpPr>
          <p:nvPr>
            <p:ph idx="4"/>
          </p:nvPr>
        </p:nvSpPr>
        <p:spPr>
          <a:xfrm>
            <a:off x="4645152" y="2944816"/>
            <a:ext cx="3227832" cy="277977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424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F515D1-1093-49B5-8BD5-E78EE42A22E2}" type="datetime1">
              <a:rPr lang="lt-LT"/>
              <a:pPr lvl="0"/>
              <a:t>2018-03-26</a:t>
            </a:fld>
            <a:endParaRPr lang="lt-LT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188308-AF7C-47AB-800D-AB77C0567DF6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1787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49F2A7-A05C-40C9-8068-1097DE453C04}" type="datetime1">
              <a:rPr lang="lt-LT"/>
              <a:pPr lvl="0"/>
              <a:t>2018-03-26</a:t>
            </a:fld>
            <a:endParaRPr lang="lt-LT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CAF17E-8625-4040-BCB8-9EF88F7CE787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3488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Rectangle 8"/>
            <p:cNvSpPr/>
            <p:nvPr/>
          </p:nvSpPr>
          <p:spPr>
            <a:xfrm>
              <a:off x="0" y="0"/>
              <a:ext cx="7162796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1765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6000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5" name="Freeform 10"/>
          <p:cNvSpPr/>
          <p:nvPr/>
        </p:nvSpPr>
        <p:spPr>
          <a:xfrm rot="10799991">
            <a:off x="631995" y="6058037"/>
            <a:ext cx="7721605" cy="5372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955280"/>
              <a:gd name="f7" fmla="val 495300"/>
              <a:gd name="f8" fmla="val 169546"/>
              <a:gd name="f9" fmla="val 3966210"/>
              <a:gd name="f10" fmla="val 95250"/>
              <a:gd name="f11" fmla="val 7785734"/>
              <a:gd name="f12" fmla="+- 0 0 -90"/>
              <a:gd name="f13" fmla="*/ f3 1 7955280"/>
              <a:gd name="f14" fmla="*/ f4 1 495300"/>
              <a:gd name="f15" fmla="+- f7 0 f5"/>
              <a:gd name="f16" fmla="+- f6 0 f5"/>
              <a:gd name="f17" fmla="*/ f12 f0 1"/>
              <a:gd name="f18" fmla="*/ f16 1 7955280"/>
              <a:gd name="f19" fmla="*/ f15 1 495300"/>
              <a:gd name="f20" fmla="*/ 0 f16 1"/>
              <a:gd name="f21" fmla="*/ 495300 f15 1"/>
              <a:gd name="f22" fmla="*/ 169546 f16 1"/>
              <a:gd name="f23" fmla="*/ 0 f15 1"/>
              <a:gd name="f24" fmla="*/ 7785734 f16 1"/>
              <a:gd name="f25" fmla="*/ 7955280 f16 1"/>
              <a:gd name="f26" fmla="*/ 3966210 f16 1"/>
              <a:gd name="f27" fmla="*/ 95250 f15 1"/>
              <a:gd name="f28" fmla="*/ f17 1 f2"/>
              <a:gd name="f29" fmla="*/ f20 1 7955280"/>
              <a:gd name="f30" fmla="*/ f21 1 495300"/>
              <a:gd name="f31" fmla="*/ f22 1 7955280"/>
              <a:gd name="f32" fmla="*/ f23 1 495300"/>
              <a:gd name="f33" fmla="*/ f24 1 7955280"/>
              <a:gd name="f34" fmla="*/ f25 1 7955280"/>
              <a:gd name="f35" fmla="*/ f26 1 7955280"/>
              <a:gd name="f36" fmla="*/ f27 1 495300"/>
              <a:gd name="f37" fmla="*/ f5 1 f18"/>
              <a:gd name="f38" fmla="*/ f6 1 f18"/>
              <a:gd name="f39" fmla="*/ f5 1 f19"/>
              <a:gd name="f40" fmla="*/ f7 1 f19"/>
              <a:gd name="f41" fmla="+- f28 0 f1"/>
              <a:gd name="f42" fmla="*/ f29 1 f18"/>
              <a:gd name="f43" fmla="*/ f30 1 f19"/>
              <a:gd name="f44" fmla="*/ f31 1 f18"/>
              <a:gd name="f45" fmla="*/ f32 1 f19"/>
              <a:gd name="f46" fmla="*/ f35 1 f18"/>
              <a:gd name="f47" fmla="*/ f36 1 f19"/>
              <a:gd name="f48" fmla="*/ f33 1 f18"/>
              <a:gd name="f49" fmla="*/ f34 1 f18"/>
              <a:gd name="f50" fmla="*/ f37 f13 1"/>
              <a:gd name="f51" fmla="*/ f38 f13 1"/>
              <a:gd name="f52" fmla="*/ f40 f14 1"/>
              <a:gd name="f53" fmla="*/ f39 f14 1"/>
              <a:gd name="f54" fmla="*/ f42 f13 1"/>
              <a:gd name="f55" fmla="*/ f43 f14 1"/>
              <a:gd name="f56" fmla="*/ f44 f13 1"/>
              <a:gd name="f57" fmla="*/ f45 f14 1"/>
              <a:gd name="f58" fmla="*/ f46 f13 1"/>
              <a:gd name="f59" fmla="*/ f47 f14 1"/>
              <a:gd name="f60" fmla="*/ f48 f13 1"/>
              <a:gd name="f61" fmla="*/ f49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54" y="f55"/>
              </a:cxn>
              <a:cxn ang="f41">
                <a:pos x="f56" y="f57"/>
              </a:cxn>
              <a:cxn ang="f41">
                <a:pos x="f58" y="f59"/>
              </a:cxn>
              <a:cxn ang="f41">
                <a:pos x="f60" y="f57"/>
              </a:cxn>
              <a:cxn ang="f41">
                <a:pos x="f61" y="f55"/>
              </a:cxn>
              <a:cxn ang="f41">
                <a:pos x="f54" y="f55"/>
              </a:cxn>
            </a:cxnLst>
            <a:rect l="f50" t="f53" r="f51" b="f52"/>
            <a:pathLst>
              <a:path w="7955280" h="495300">
                <a:moveTo>
                  <a:pt x="f5" y="f7"/>
                </a:moveTo>
                <a:lnTo>
                  <a:pt x="f8" y="f5"/>
                </a:lnTo>
                <a:lnTo>
                  <a:pt x="f9" y="f10"/>
                </a:lnTo>
                <a:lnTo>
                  <a:pt x="f11" y="f5"/>
                </a:lnTo>
                <a:lnTo>
                  <a:pt x="f6" y="f7"/>
                </a:lnTo>
                <a:lnTo>
                  <a:pt x="f5" y="f7"/>
                </a:lnTo>
                <a:close/>
              </a:path>
            </a:pathLst>
          </a:custGeom>
          <a:gradFill>
            <a:gsLst>
              <a:gs pos="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sp>
        <p:nvSpPr>
          <p:cNvPr id="6" name="Rectangle 15"/>
          <p:cNvSpPr/>
          <p:nvPr/>
        </p:nvSpPr>
        <p:spPr>
          <a:xfrm rot="59989">
            <a:off x="4468874" y="605159"/>
            <a:ext cx="3788944" cy="5722296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st="50804" dir="5400000" algn="tl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sp>
        <p:nvSpPr>
          <p:cNvPr id="7" name="Rectangle 16"/>
          <p:cNvSpPr/>
          <p:nvPr/>
        </p:nvSpPr>
        <p:spPr>
          <a:xfrm rot="59989">
            <a:off x="4471416" y="603504"/>
            <a:ext cx="3788944" cy="5722296"/>
          </a:xfrm>
          <a:prstGeom prst="rect">
            <a:avLst/>
          </a:prstGeom>
          <a:blipFill>
            <a:blip r:embed="rId2">
              <a:alphaModFix amt="20000"/>
            </a:blip>
            <a:tile sx="100000" sy="100000" algn="tl"/>
          </a:blipFill>
          <a:ln cap="flat">
            <a:noFill/>
            <a:prstDash val="solid"/>
          </a:ln>
          <a:effectLst>
            <a:outerShdw dist="50804" dir="5400000" algn="tl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sp>
        <p:nvSpPr>
          <p:cNvPr id="8" name="Rectangle 12"/>
          <p:cNvSpPr/>
          <p:nvPr/>
        </p:nvSpPr>
        <p:spPr>
          <a:xfrm rot="21539993">
            <a:off x="749204" y="576867"/>
            <a:ext cx="3788944" cy="5722296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st="50804" dir="5400000" algn="tl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sp>
        <p:nvSpPr>
          <p:cNvPr id="9" name="Rectangle 13"/>
          <p:cNvSpPr/>
          <p:nvPr/>
        </p:nvSpPr>
        <p:spPr>
          <a:xfrm rot="21539993">
            <a:off x="749808" y="576072"/>
            <a:ext cx="3788944" cy="5722296"/>
          </a:xfrm>
          <a:prstGeom prst="rect">
            <a:avLst/>
          </a:prstGeom>
          <a:blipFill>
            <a:blip r:embed="rId2">
              <a:alphaModFix amt="20000"/>
            </a:blip>
            <a:tile sx="100000" sy="100000" algn="tl"/>
          </a:blipFill>
          <a:ln cap="flat">
            <a:noFill/>
            <a:prstDash val="solid"/>
          </a:ln>
          <a:effectLst>
            <a:outerShdw dist="50804" dir="5400000" algn="tl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pic>
        <p:nvPicPr>
          <p:cNvPr id="10" name="Picture 2" descr="C:\Users\Administrator\Desktop\Pushpin Dev\Assets\pushpinLef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435672">
            <a:off x="2371110" y="294127"/>
            <a:ext cx="567833" cy="5678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2" descr="C:\Users\Administrator\Desktop\Pushpin Dev\Assets\pushpinLef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4096213">
            <a:off x="6279651" y="333161"/>
            <a:ext cx="566928" cy="5669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Title 1"/>
          <p:cNvSpPr txBox="1">
            <a:spLocks noGrp="1"/>
          </p:cNvSpPr>
          <p:nvPr>
            <p:ph type="title"/>
          </p:nvPr>
        </p:nvSpPr>
        <p:spPr>
          <a:xfrm rot="59989">
            <a:off x="1108975" y="2020038"/>
            <a:ext cx="3064831" cy="1503035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 txBox="1">
            <a:spLocks noGrp="1"/>
          </p:cNvSpPr>
          <p:nvPr>
            <p:ph idx="1"/>
          </p:nvPr>
        </p:nvSpPr>
        <p:spPr>
          <a:xfrm rot="59989">
            <a:off x="4854294" y="1150992"/>
            <a:ext cx="3020793" cy="4625492"/>
          </a:xfrm>
        </p:spPr>
        <p:txBody>
          <a:bodyPr anchor="ctr"/>
          <a:lstStyle>
            <a:lvl1pPr>
              <a:spcBef>
                <a:spcPts val="500"/>
              </a:spcBef>
              <a:defRPr sz="2200"/>
            </a:lvl1pPr>
            <a:lvl2pPr>
              <a:defRPr sz="2000"/>
            </a:lvl2pPr>
            <a:lvl3pPr>
              <a:spcBef>
                <a:spcPts val="400"/>
              </a:spcBef>
              <a:defRPr sz="1800"/>
            </a:lvl3pPr>
            <a:lvl4pPr>
              <a:defRPr sz="1600"/>
            </a:lvl4pPr>
            <a:lvl5pPr>
              <a:spcBef>
                <a:spcPts val="30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3"/>
          <p:cNvSpPr txBox="1">
            <a:spLocks noGrp="1"/>
          </p:cNvSpPr>
          <p:nvPr>
            <p:ph type="body" idx="2"/>
          </p:nvPr>
        </p:nvSpPr>
        <p:spPr>
          <a:xfrm rot="59989">
            <a:off x="1148130" y="3623749"/>
            <a:ext cx="3048893" cy="2100404"/>
          </a:xfrm>
        </p:spPr>
        <p:txBody>
          <a:bodyPr anchorCtr="1"/>
          <a:lstStyle>
            <a:lvl1pPr marL="0" indent="0" algn="ctr">
              <a:spcBef>
                <a:spcPts val="400"/>
              </a:spcBef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4"/>
          <p:cNvSpPr txBox="1">
            <a:spLocks noGrp="1"/>
          </p:cNvSpPr>
          <p:nvPr>
            <p:ph type="dt" sz="half" idx="7"/>
          </p:nvPr>
        </p:nvSpPr>
        <p:spPr>
          <a:xfrm rot="59989">
            <a:off x="6341702" y="5885673"/>
            <a:ext cx="121382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B93E7C9-01B9-471E-BB62-4ADABDE2DB85}" type="datetime1">
              <a:rPr lang="lt-LT"/>
              <a:pPr lvl="0"/>
              <a:t>2018-03-26</a:t>
            </a:fld>
            <a:endParaRPr lang="lt-LT"/>
          </a:p>
        </p:txBody>
      </p:sp>
      <p:sp>
        <p:nvSpPr>
          <p:cNvPr id="16" name="Footer Placeholder 5"/>
          <p:cNvSpPr txBox="1">
            <a:spLocks noGrp="1"/>
          </p:cNvSpPr>
          <p:nvPr>
            <p:ph type="ftr" sz="quarter" idx="9"/>
          </p:nvPr>
        </p:nvSpPr>
        <p:spPr>
          <a:xfrm rot="59989">
            <a:off x="914556" y="5829439"/>
            <a:ext cx="3522607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17" name="Slide Number Placeholder 6"/>
          <p:cNvSpPr txBox="1">
            <a:spLocks noGrp="1"/>
          </p:cNvSpPr>
          <p:nvPr>
            <p:ph type="sldNum" sz="quarter" idx="8"/>
          </p:nvPr>
        </p:nvSpPr>
        <p:spPr>
          <a:xfrm rot="59989">
            <a:off x="7557315" y="5896966"/>
            <a:ext cx="55402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8C37C3A-4D12-4723-8384-CB8AF46B3B18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2591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Rectangle 8"/>
            <p:cNvSpPr/>
            <p:nvPr/>
          </p:nvSpPr>
          <p:spPr>
            <a:xfrm>
              <a:off x="0" y="0"/>
              <a:ext cx="7162796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1765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6000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5" name="Freeform 30"/>
          <p:cNvSpPr/>
          <p:nvPr/>
        </p:nvSpPr>
        <p:spPr>
          <a:xfrm rot="10799991">
            <a:off x="631995" y="6058037"/>
            <a:ext cx="7721605" cy="5372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955280"/>
              <a:gd name="f7" fmla="val 495300"/>
              <a:gd name="f8" fmla="val 169546"/>
              <a:gd name="f9" fmla="val 3966210"/>
              <a:gd name="f10" fmla="val 95250"/>
              <a:gd name="f11" fmla="val 7785734"/>
              <a:gd name="f12" fmla="+- 0 0 -90"/>
              <a:gd name="f13" fmla="*/ f3 1 7955280"/>
              <a:gd name="f14" fmla="*/ f4 1 495300"/>
              <a:gd name="f15" fmla="+- f7 0 f5"/>
              <a:gd name="f16" fmla="+- f6 0 f5"/>
              <a:gd name="f17" fmla="*/ f12 f0 1"/>
              <a:gd name="f18" fmla="*/ f16 1 7955280"/>
              <a:gd name="f19" fmla="*/ f15 1 495300"/>
              <a:gd name="f20" fmla="*/ 0 f16 1"/>
              <a:gd name="f21" fmla="*/ 495300 f15 1"/>
              <a:gd name="f22" fmla="*/ 169546 f16 1"/>
              <a:gd name="f23" fmla="*/ 0 f15 1"/>
              <a:gd name="f24" fmla="*/ 7785734 f16 1"/>
              <a:gd name="f25" fmla="*/ 7955280 f16 1"/>
              <a:gd name="f26" fmla="*/ 3966210 f16 1"/>
              <a:gd name="f27" fmla="*/ 95250 f15 1"/>
              <a:gd name="f28" fmla="*/ f17 1 f2"/>
              <a:gd name="f29" fmla="*/ f20 1 7955280"/>
              <a:gd name="f30" fmla="*/ f21 1 495300"/>
              <a:gd name="f31" fmla="*/ f22 1 7955280"/>
              <a:gd name="f32" fmla="*/ f23 1 495300"/>
              <a:gd name="f33" fmla="*/ f24 1 7955280"/>
              <a:gd name="f34" fmla="*/ f25 1 7955280"/>
              <a:gd name="f35" fmla="*/ f26 1 7955280"/>
              <a:gd name="f36" fmla="*/ f27 1 495300"/>
              <a:gd name="f37" fmla="*/ f5 1 f18"/>
              <a:gd name="f38" fmla="*/ f6 1 f18"/>
              <a:gd name="f39" fmla="*/ f5 1 f19"/>
              <a:gd name="f40" fmla="*/ f7 1 f19"/>
              <a:gd name="f41" fmla="+- f28 0 f1"/>
              <a:gd name="f42" fmla="*/ f29 1 f18"/>
              <a:gd name="f43" fmla="*/ f30 1 f19"/>
              <a:gd name="f44" fmla="*/ f31 1 f18"/>
              <a:gd name="f45" fmla="*/ f32 1 f19"/>
              <a:gd name="f46" fmla="*/ f35 1 f18"/>
              <a:gd name="f47" fmla="*/ f36 1 f19"/>
              <a:gd name="f48" fmla="*/ f33 1 f18"/>
              <a:gd name="f49" fmla="*/ f34 1 f18"/>
              <a:gd name="f50" fmla="*/ f37 f13 1"/>
              <a:gd name="f51" fmla="*/ f38 f13 1"/>
              <a:gd name="f52" fmla="*/ f40 f14 1"/>
              <a:gd name="f53" fmla="*/ f39 f14 1"/>
              <a:gd name="f54" fmla="*/ f42 f13 1"/>
              <a:gd name="f55" fmla="*/ f43 f14 1"/>
              <a:gd name="f56" fmla="*/ f44 f13 1"/>
              <a:gd name="f57" fmla="*/ f45 f14 1"/>
              <a:gd name="f58" fmla="*/ f46 f13 1"/>
              <a:gd name="f59" fmla="*/ f47 f14 1"/>
              <a:gd name="f60" fmla="*/ f48 f13 1"/>
              <a:gd name="f61" fmla="*/ f49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54" y="f55"/>
              </a:cxn>
              <a:cxn ang="f41">
                <a:pos x="f56" y="f57"/>
              </a:cxn>
              <a:cxn ang="f41">
                <a:pos x="f58" y="f59"/>
              </a:cxn>
              <a:cxn ang="f41">
                <a:pos x="f60" y="f57"/>
              </a:cxn>
              <a:cxn ang="f41">
                <a:pos x="f61" y="f55"/>
              </a:cxn>
              <a:cxn ang="f41">
                <a:pos x="f54" y="f55"/>
              </a:cxn>
            </a:cxnLst>
            <a:rect l="f50" t="f53" r="f51" b="f52"/>
            <a:pathLst>
              <a:path w="7955280" h="495300">
                <a:moveTo>
                  <a:pt x="f5" y="f7"/>
                </a:moveTo>
                <a:lnTo>
                  <a:pt x="f8" y="f5"/>
                </a:lnTo>
                <a:lnTo>
                  <a:pt x="f9" y="f10"/>
                </a:lnTo>
                <a:lnTo>
                  <a:pt x="f11" y="f5"/>
                </a:lnTo>
                <a:lnTo>
                  <a:pt x="f6" y="f7"/>
                </a:lnTo>
                <a:lnTo>
                  <a:pt x="f5" y="f7"/>
                </a:lnTo>
                <a:close/>
              </a:path>
            </a:pathLst>
          </a:custGeom>
          <a:gradFill>
            <a:gsLst>
              <a:gs pos="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sp>
        <p:nvSpPr>
          <p:cNvPr id="6" name="Rectangle 11"/>
          <p:cNvSpPr/>
          <p:nvPr/>
        </p:nvSpPr>
        <p:spPr>
          <a:xfrm rot="21539993">
            <a:off x="749204" y="576867"/>
            <a:ext cx="3788944" cy="5722296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st="50804" dir="5400000" algn="tl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sp>
        <p:nvSpPr>
          <p:cNvPr id="7" name="Rectangle 12"/>
          <p:cNvSpPr/>
          <p:nvPr/>
        </p:nvSpPr>
        <p:spPr>
          <a:xfrm rot="21539993">
            <a:off x="745053" y="575770"/>
            <a:ext cx="3788944" cy="5722296"/>
          </a:xfrm>
          <a:prstGeom prst="rect">
            <a:avLst/>
          </a:prstGeom>
          <a:blipFill>
            <a:blip r:embed="rId2">
              <a:alphaModFix amt="20000"/>
            </a:blip>
            <a:tile sx="100000" sy="100000" algn="tl"/>
          </a:blipFill>
          <a:ln cap="flat">
            <a:noFill/>
            <a:prstDash val="solid"/>
          </a:ln>
          <a:effectLst>
            <a:outerShdw dist="50804" dir="5400000" algn="tl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sp>
        <p:nvSpPr>
          <p:cNvPr id="8" name="Rectangle 28"/>
          <p:cNvSpPr/>
          <p:nvPr/>
        </p:nvSpPr>
        <p:spPr>
          <a:xfrm rot="59989">
            <a:off x="4468874" y="605159"/>
            <a:ext cx="3788944" cy="5722296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st="50804" dir="5400000" algn="tl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sp>
        <p:nvSpPr>
          <p:cNvPr id="9" name="Rectangle 29"/>
          <p:cNvSpPr/>
          <p:nvPr/>
        </p:nvSpPr>
        <p:spPr>
          <a:xfrm rot="59989">
            <a:off x="4464768" y="603915"/>
            <a:ext cx="3788944" cy="5722296"/>
          </a:xfrm>
          <a:prstGeom prst="rect">
            <a:avLst/>
          </a:prstGeom>
          <a:blipFill>
            <a:blip r:embed="rId2">
              <a:alphaModFix amt="20000"/>
            </a:blip>
            <a:tile sx="100000" sy="100000" algn="tl"/>
          </a:blipFill>
          <a:ln cap="flat">
            <a:noFill/>
            <a:prstDash val="solid"/>
          </a:ln>
          <a:effectLst>
            <a:outerShdw dist="50804" dir="5400000" algn="tl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pic>
        <p:nvPicPr>
          <p:cNvPr id="10" name="Picture 2" descr="C:\Users\Administrator\Desktop\Pushpin Dev\Assets\pushpinLef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435672">
            <a:off x="2371110" y="294127"/>
            <a:ext cx="567833" cy="5678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2" descr="C:\Users\Administrator\Desktop\Pushpin Dev\Assets\pushpinLef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4096213">
            <a:off x="6279651" y="333161"/>
            <a:ext cx="566928" cy="5669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Title 1"/>
          <p:cNvSpPr txBox="1">
            <a:spLocks noGrp="1"/>
          </p:cNvSpPr>
          <p:nvPr>
            <p:ph type="title"/>
          </p:nvPr>
        </p:nvSpPr>
        <p:spPr>
          <a:xfrm rot="59989">
            <a:off x="1106424" y="2020824"/>
            <a:ext cx="3063239" cy="1499616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 txBox="1">
            <a:spLocks noGrp="1"/>
          </p:cNvSpPr>
          <p:nvPr>
            <p:ph type="pic" idx="1"/>
          </p:nvPr>
        </p:nvSpPr>
        <p:spPr>
          <a:xfrm rot="59989">
            <a:off x="4898615" y="1207273"/>
            <a:ext cx="2913863" cy="4539410"/>
          </a:xfrm>
          <a:ln w="101598">
            <a:solidFill>
              <a:srgbClr val="FFFFFF"/>
            </a:solidFill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4" name="Text Placeholder 3"/>
          <p:cNvSpPr txBox="1">
            <a:spLocks noGrp="1"/>
          </p:cNvSpPr>
          <p:nvPr>
            <p:ph type="body" idx="2"/>
          </p:nvPr>
        </p:nvSpPr>
        <p:spPr>
          <a:xfrm rot="59989">
            <a:off x="1152144" y="3621023"/>
            <a:ext cx="3044951" cy="2103120"/>
          </a:xfrm>
        </p:spPr>
        <p:txBody>
          <a:bodyPr anchorCtr="1"/>
          <a:lstStyle>
            <a:lvl1pPr marL="0" indent="0" algn="ctr">
              <a:spcBef>
                <a:spcPts val="400"/>
              </a:spcBef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4"/>
          <p:cNvSpPr txBox="1">
            <a:spLocks noGrp="1"/>
          </p:cNvSpPr>
          <p:nvPr>
            <p:ph type="dt" sz="half" idx="7"/>
          </p:nvPr>
        </p:nvSpPr>
        <p:spPr>
          <a:xfrm rot="59989">
            <a:off x="6345936" y="5888736"/>
            <a:ext cx="121382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BA454B1-0928-4664-A092-4C16561035B8}" type="datetime1">
              <a:rPr lang="lt-LT"/>
              <a:pPr lvl="0"/>
              <a:t>2018-03-26</a:t>
            </a:fld>
            <a:endParaRPr lang="lt-LT"/>
          </a:p>
        </p:txBody>
      </p:sp>
      <p:sp>
        <p:nvSpPr>
          <p:cNvPr id="16" name="Footer Placeholder 5"/>
          <p:cNvSpPr txBox="1">
            <a:spLocks noGrp="1"/>
          </p:cNvSpPr>
          <p:nvPr>
            <p:ph type="ftr" sz="quarter" idx="9"/>
          </p:nvPr>
        </p:nvSpPr>
        <p:spPr>
          <a:xfrm rot="59989">
            <a:off x="914573" y="5831213"/>
            <a:ext cx="331904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17" name="Slide Number Placeholder 6"/>
          <p:cNvSpPr txBox="1">
            <a:spLocks noGrp="1"/>
          </p:cNvSpPr>
          <p:nvPr>
            <p:ph type="sldNum" sz="quarter" idx="8"/>
          </p:nvPr>
        </p:nvSpPr>
        <p:spPr>
          <a:xfrm rot="59989">
            <a:off x="7562088" y="5900029"/>
            <a:ext cx="55402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A4F017F-9637-4D89-8E4B-A6531846A67C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8488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chemeClr val="accent6"/>
            </a:gs>
            <a:gs pos="0">
              <a:srgbClr val="FFC000"/>
            </a:gs>
            <a:gs pos="100000">
              <a:srgbClr val="C0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Rectangle 7"/>
            <p:cNvSpPr/>
            <p:nvPr/>
          </p:nvSpPr>
          <p:spPr>
            <a:xfrm>
              <a:off x="0" y="0"/>
              <a:ext cx="7162796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1765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6000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5" name="Freeform 9"/>
          <p:cNvSpPr/>
          <p:nvPr/>
        </p:nvSpPr>
        <p:spPr>
          <a:xfrm rot="10799991">
            <a:off x="628650" y="6069330"/>
            <a:ext cx="7920990" cy="5372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955280"/>
              <a:gd name="f7" fmla="val 495300"/>
              <a:gd name="f8" fmla="val 169546"/>
              <a:gd name="f9" fmla="val 3966210"/>
              <a:gd name="f10" fmla="val 95250"/>
              <a:gd name="f11" fmla="val 7785734"/>
              <a:gd name="f12" fmla="+- 0 0 -90"/>
              <a:gd name="f13" fmla="*/ f3 1 7955280"/>
              <a:gd name="f14" fmla="*/ f4 1 495300"/>
              <a:gd name="f15" fmla="+- f7 0 f5"/>
              <a:gd name="f16" fmla="+- f6 0 f5"/>
              <a:gd name="f17" fmla="*/ f12 f0 1"/>
              <a:gd name="f18" fmla="*/ f16 1 7955280"/>
              <a:gd name="f19" fmla="*/ f15 1 495300"/>
              <a:gd name="f20" fmla="*/ 0 f16 1"/>
              <a:gd name="f21" fmla="*/ 495300 f15 1"/>
              <a:gd name="f22" fmla="*/ 169546 f16 1"/>
              <a:gd name="f23" fmla="*/ 0 f15 1"/>
              <a:gd name="f24" fmla="*/ 7785734 f16 1"/>
              <a:gd name="f25" fmla="*/ 7955280 f16 1"/>
              <a:gd name="f26" fmla="*/ 3966210 f16 1"/>
              <a:gd name="f27" fmla="*/ 95250 f15 1"/>
              <a:gd name="f28" fmla="*/ f17 1 f2"/>
              <a:gd name="f29" fmla="*/ f20 1 7955280"/>
              <a:gd name="f30" fmla="*/ f21 1 495300"/>
              <a:gd name="f31" fmla="*/ f22 1 7955280"/>
              <a:gd name="f32" fmla="*/ f23 1 495300"/>
              <a:gd name="f33" fmla="*/ f24 1 7955280"/>
              <a:gd name="f34" fmla="*/ f25 1 7955280"/>
              <a:gd name="f35" fmla="*/ f26 1 7955280"/>
              <a:gd name="f36" fmla="*/ f27 1 495300"/>
              <a:gd name="f37" fmla="*/ f5 1 f18"/>
              <a:gd name="f38" fmla="*/ f6 1 f18"/>
              <a:gd name="f39" fmla="*/ f5 1 f19"/>
              <a:gd name="f40" fmla="*/ f7 1 f19"/>
              <a:gd name="f41" fmla="+- f28 0 f1"/>
              <a:gd name="f42" fmla="*/ f29 1 f18"/>
              <a:gd name="f43" fmla="*/ f30 1 f19"/>
              <a:gd name="f44" fmla="*/ f31 1 f18"/>
              <a:gd name="f45" fmla="*/ f32 1 f19"/>
              <a:gd name="f46" fmla="*/ f35 1 f18"/>
              <a:gd name="f47" fmla="*/ f36 1 f19"/>
              <a:gd name="f48" fmla="*/ f33 1 f18"/>
              <a:gd name="f49" fmla="*/ f34 1 f18"/>
              <a:gd name="f50" fmla="*/ f37 f13 1"/>
              <a:gd name="f51" fmla="*/ f38 f13 1"/>
              <a:gd name="f52" fmla="*/ f40 f14 1"/>
              <a:gd name="f53" fmla="*/ f39 f14 1"/>
              <a:gd name="f54" fmla="*/ f42 f13 1"/>
              <a:gd name="f55" fmla="*/ f43 f14 1"/>
              <a:gd name="f56" fmla="*/ f44 f13 1"/>
              <a:gd name="f57" fmla="*/ f45 f14 1"/>
              <a:gd name="f58" fmla="*/ f46 f13 1"/>
              <a:gd name="f59" fmla="*/ f47 f14 1"/>
              <a:gd name="f60" fmla="*/ f48 f13 1"/>
              <a:gd name="f61" fmla="*/ f49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">
                <a:pos x="f54" y="f55"/>
              </a:cxn>
              <a:cxn ang="f41">
                <a:pos x="f56" y="f57"/>
              </a:cxn>
              <a:cxn ang="f41">
                <a:pos x="f58" y="f59"/>
              </a:cxn>
              <a:cxn ang="f41">
                <a:pos x="f60" y="f57"/>
              </a:cxn>
              <a:cxn ang="f41">
                <a:pos x="f61" y="f55"/>
              </a:cxn>
              <a:cxn ang="f41">
                <a:pos x="f54" y="f55"/>
              </a:cxn>
            </a:cxnLst>
            <a:rect l="f50" t="f53" r="f51" b="f52"/>
            <a:pathLst>
              <a:path w="7955280" h="495300">
                <a:moveTo>
                  <a:pt x="f5" y="f7"/>
                </a:moveTo>
                <a:lnTo>
                  <a:pt x="f8" y="f5"/>
                </a:lnTo>
                <a:lnTo>
                  <a:pt x="f9" y="f10"/>
                </a:lnTo>
                <a:lnTo>
                  <a:pt x="f11" y="f5"/>
                </a:lnTo>
                <a:lnTo>
                  <a:pt x="f6" y="f7"/>
                </a:lnTo>
                <a:lnTo>
                  <a:pt x="f5" y="f7"/>
                </a:lnTo>
                <a:close/>
              </a:path>
            </a:pathLst>
          </a:custGeom>
          <a:gradFill>
            <a:gsLst>
              <a:gs pos="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sp>
        <p:nvSpPr>
          <p:cNvPr id="6" name="Rectangle 10"/>
          <p:cNvSpPr/>
          <p:nvPr/>
        </p:nvSpPr>
        <p:spPr>
          <a:xfrm>
            <a:off x="731520" y="575313"/>
            <a:ext cx="7696203" cy="5715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st="50804" dir="5400000" algn="tl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731520" y="576072"/>
            <a:ext cx="7696203" cy="5715000"/>
          </a:xfrm>
          <a:prstGeom prst="rect">
            <a:avLst/>
          </a:prstGeom>
          <a:blipFill>
            <a:blip r:embed="rId13">
              <a:alphaModFix amt="20000"/>
            </a:blip>
            <a:tile sx="100000" sy="100000" algn="tl"/>
          </a:blipFill>
          <a:ln cap="flat">
            <a:noFill/>
            <a:prstDash val="solid"/>
          </a:ln>
          <a:effectLst>
            <a:outerShdw dist="50804" dir="5400000" algn="tl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  <p:pic>
        <p:nvPicPr>
          <p:cNvPr id="8" name="Picture 2" descr="C:\Users\Administrator\Desktop\Pushpin Dev\Assets\pushpinLeft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1435672">
            <a:off x="543746" y="273270"/>
            <a:ext cx="567833" cy="5678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2" descr="C:\Users\Administrator\Desktop\Pushpin Dev\Assets\pushpinLeft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4096213">
            <a:off x="8115080" y="298167"/>
            <a:ext cx="566928" cy="5669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Title Placeholder 1"/>
          <p:cNvSpPr txBox="1">
            <a:spLocks noGrp="1"/>
          </p:cNvSpPr>
          <p:nvPr>
            <p:ph type="title"/>
          </p:nvPr>
        </p:nvSpPr>
        <p:spPr>
          <a:xfrm>
            <a:off x="1095021" y="817583"/>
            <a:ext cx="6965240" cy="12024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" name="Text Placeholder 2"/>
          <p:cNvSpPr txBox="1">
            <a:spLocks noGrp="1"/>
          </p:cNvSpPr>
          <p:nvPr>
            <p:ph type="body" idx="1"/>
          </p:nvPr>
        </p:nvSpPr>
        <p:spPr>
          <a:xfrm>
            <a:off x="1463040" y="2119259"/>
            <a:ext cx="6196404" cy="36038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454585" y="5809155"/>
            <a:ext cx="121382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>
                <a:solidFill>
                  <a:srgbClr val="465E9C"/>
                </a:solidFill>
                <a:uFillTx/>
                <a:latin typeface="Rage Italic" pitchFamily="66"/>
              </a:defRPr>
            </a:lvl1pPr>
          </a:lstStyle>
          <a:p>
            <a:pPr lvl="0"/>
            <a:fld id="{2C6D3389-3417-439C-92EF-9674DAC38F6B}" type="datetime1">
              <a:rPr lang="lt-LT"/>
              <a:pPr lvl="0"/>
              <a:t>2018-03-26</a:t>
            </a:fld>
            <a:endParaRPr lang="lt-LT"/>
          </a:p>
        </p:txBody>
      </p:sp>
      <p:sp>
        <p:nvSpPr>
          <p:cNvPr id="13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914400" y="5809155"/>
            <a:ext cx="554018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400" b="0" i="0" u="none" strike="noStrike" kern="1200" cap="none" spc="0" baseline="0">
                <a:solidFill>
                  <a:srgbClr val="465E9C"/>
                </a:solidFill>
                <a:uFillTx/>
                <a:latin typeface="Rage Italic" pitchFamily="66"/>
              </a:defRPr>
            </a:lvl1pPr>
          </a:lstStyle>
          <a:p>
            <a:pPr lvl="0"/>
            <a:endParaRPr lang="lt-LT"/>
          </a:p>
        </p:txBody>
      </p:sp>
      <p:sp>
        <p:nvSpPr>
          <p:cNvPr id="14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7670197" y="5809155"/>
            <a:ext cx="55402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400" b="0" i="0" u="none" strike="noStrike" kern="1200" cap="none" spc="0" baseline="0">
                <a:solidFill>
                  <a:srgbClr val="465E9C"/>
                </a:solidFill>
                <a:uFillTx/>
                <a:latin typeface="Rage Italic" pitchFamily="66"/>
              </a:defRPr>
            </a:lvl1pPr>
          </a:lstStyle>
          <a:p>
            <a:pPr lvl="0"/>
            <a:fld id="{24856311-007F-41EA-BAC1-48EE7D4F9171}" type="slidenum"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onstantia"/>
        </a:defRPr>
      </a:lvl1pPr>
    </p:titleStyle>
    <p:bodyStyle>
      <a:lvl1pPr marL="274320" marR="0" lvl="0" indent="-27432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AA2B1E"/>
        </a:buClr>
        <a:buSzPct val="85000"/>
        <a:buFont typeface="Brush Script MT" pitchFamily="66"/>
        <a:buChar char="O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1pPr>
      <a:lvl2pPr marL="640080" marR="0" lvl="1" indent="-27432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AA2B1E"/>
        </a:buClr>
        <a:buSzPct val="85000"/>
        <a:buFont typeface="Brush Script MT" pitchFamily="66"/>
        <a:buChar char="O"/>
        <a:tabLst/>
        <a:defRPr lang="en-US" sz="22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2pPr>
      <a:lvl3pPr marL="914400" marR="0" lvl="2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AA2B1E"/>
        </a:buClr>
        <a:buSzPct val="85000"/>
        <a:buFont typeface="Brush Script MT" pitchFamily="66"/>
        <a:buChar char="O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3pPr>
      <a:lvl4pPr marL="1280160" marR="0" lvl="3" indent="-228600" algn="l" defTabSz="914400" rtl="0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AA2B1E"/>
        </a:buClr>
        <a:buSzPct val="85000"/>
        <a:buFont typeface="Brush Script MT" pitchFamily="66"/>
        <a:buChar char="O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4pPr>
      <a:lvl5pPr marL="1645920" marR="0" lvl="4" indent="-228600" algn="l" defTabSz="914400" rtl="0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AA2B1E"/>
        </a:buClr>
        <a:buSzPct val="85000"/>
        <a:buFont typeface="Brush Script MT" pitchFamily="66"/>
        <a:buChar char="O"/>
        <a:tabLst/>
        <a:defRPr lang="en-US" sz="16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jp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jpeg"/><Relationship Id="rId7" Type="http://schemas.openxmlformats.org/officeDocument/2006/relationships/image" Target="../media/image62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7.jpeg"/><Relationship Id="rId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jpeg"/><Relationship Id="rId7" Type="http://schemas.openxmlformats.org/officeDocument/2006/relationships/image" Target="../media/image88.jp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7" Type="http://schemas.openxmlformats.org/officeDocument/2006/relationships/image" Target="../media/image95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gif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facebook.com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802" y="3016980"/>
            <a:ext cx="4484912" cy="27162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lt-LT" sz="3200" dirty="0">
                <a:latin typeface="Times New Roman" pitchFamily="18"/>
                <a:cs typeface="Times New Roman" pitchFamily="18"/>
              </a:rPr>
              <a:t>RASEINIŲ LOPŠELIS-DARŽELIS </a:t>
            </a:r>
            <a:r>
              <a:rPr lang="lt-LT" sz="3200" dirty="0"/>
              <a:t>,,SAULUTĖ“</a:t>
            </a:r>
            <a:r>
              <a:rPr lang="lt-LT" sz="3200" dirty="0">
                <a:latin typeface="Times New Roman" pitchFamily="18"/>
                <a:cs typeface="Times New Roman" pitchFamily="18"/>
              </a:rPr>
              <a:t> </a:t>
            </a:r>
            <a:br>
              <a:rPr lang="lt-LT" sz="3200" dirty="0">
                <a:latin typeface="Times New Roman" pitchFamily="18"/>
                <a:cs typeface="Times New Roman" pitchFamily="18"/>
              </a:rPr>
            </a:br>
            <a:r>
              <a:rPr lang="lt-LT" sz="3200" dirty="0">
                <a:latin typeface="Times New Roman" pitchFamily="18"/>
                <a:cs typeface="Times New Roman" pitchFamily="18"/>
              </a:rPr>
              <a:t>  </a:t>
            </a:r>
          </a:p>
        </p:txBody>
      </p:sp>
      <p:sp>
        <p:nvSpPr>
          <p:cNvPr id="4" name="Text Placeholder 4"/>
          <p:cNvSpPr txBox="1">
            <a:spLocks noGrp="1"/>
          </p:cNvSpPr>
          <p:nvPr>
            <p:ph type="body" idx="1"/>
          </p:nvPr>
        </p:nvSpPr>
        <p:spPr>
          <a:xfrm>
            <a:off x="1283890" y="2450921"/>
            <a:ext cx="6624736" cy="1132118"/>
          </a:xfrm>
        </p:spPr>
        <p:txBody>
          <a:bodyPr anchor="ctr"/>
          <a:lstStyle/>
          <a:p>
            <a:pPr lvl="0"/>
            <a:r>
              <a:rPr lang="lt-LT" sz="28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RESPUBLIKINĖ IKIMOKYKLINIO IR PRIEŠMOKYKLINIO UGDYMO GRUPIŲ VAIKŲ KŪRYBINIŲ DARBŲ PARODA</a:t>
            </a:r>
          </a:p>
          <a:p>
            <a:pPr lvl="0"/>
            <a:r>
              <a:rPr lang="lt-LT" sz="28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,,RAŠAU ŽODĮ ,,LIETUVA“ </a:t>
            </a:r>
          </a:p>
          <a:p>
            <a:pPr lvl="0"/>
            <a:endParaRPr lang="lt-LT" dirty="0"/>
          </a:p>
        </p:txBody>
      </p:sp>
      <p:sp>
        <p:nvSpPr>
          <p:cNvPr id="5" name="Content Placeholder 5"/>
          <p:cNvSpPr txBox="1">
            <a:spLocks noGrp="1"/>
          </p:cNvSpPr>
          <p:nvPr>
            <p:ph type="body" idx="3"/>
          </p:nvPr>
        </p:nvSpPr>
        <p:spPr>
          <a:xfrm>
            <a:off x="913622" y="2307652"/>
            <a:ext cx="7632844" cy="3138019"/>
          </a:xfrm>
        </p:spPr>
        <p:txBody>
          <a:bodyPr anchor="t"/>
          <a:lstStyle/>
          <a:p>
            <a:pPr lvl="0"/>
            <a:endParaRPr lang="lt-LT" dirty="0"/>
          </a:p>
          <a:p>
            <a:pPr lvl="0"/>
            <a:endParaRPr lang="lt-LT" dirty="0"/>
          </a:p>
          <a:p>
            <a:pPr lvl="0">
              <a:lnSpc>
                <a:spcPct val="300000"/>
              </a:lnSpc>
            </a:pPr>
            <a:endParaRPr lang="lt-LT" dirty="0"/>
          </a:p>
          <a:p>
            <a:pPr lvl="0">
              <a:lnSpc>
                <a:spcPct val="300000"/>
              </a:lnSpc>
            </a:pPr>
            <a:endParaRPr lang="lt-LT" dirty="0"/>
          </a:p>
          <a:p>
            <a:pPr lvl="0">
              <a:lnSpc>
                <a:spcPct val="300000"/>
              </a:lnSpc>
            </a:pPr>
            <a:endParaRPr lang="lt-LT" dirty="0"/>
          </a:p>
          <a:p>
            <a:pPr lvl="0">
              <a:lnSpc>
                <a:spcPct val="300000"/>
              </a:lnSpc>
            </a:pPr>
            <a:endParaRPr lang="lt-LT" dirty="0"/>
          </a:p>
          <a:p>
            <a:pPr lvl="0"/>
            <a:endParaRPr lang="lt-LT" dirty="0"/>
          </a:p>
          <a:p>
            <a:pPr lvl="0"/>
            <a:endParaRPr lang="lt-LT" dirty="0"/>
          </a:p>
        </p:txBody>
      </p:sp>
      <p:sp>
        <p:nvSpPr>
          <p:cNvPr id="6" name="Content Placeholder 7"/>
          <p:cNvSpPr txBox="1">
            <a:spLocks noGrp="1"/>
          </p:cNvSpPr>
          <p:nvPr>
            <p:ph idx="2"/>
          </p:nvPr>
        </p:nvSpPr>
        <p:spPr>
          <a:xfrm>
            <a:off x="755577" y="5733260"/>
            <a:ext cx="7153049" cy="731803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lt-LT" sz="1600">
                <a:latin typeface="Times New Roman" pitchFamily="18"/>
                <a:cs typeface="Times New Roman" pitchFamily="18"/>
              </a:rPr>
              <a:t>Rengė: Neringa Jurkienė, ikimokyklinio ugdymo auklėtoja metodininkė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lt-LT" sz="1600">
                <a:latin typeface="Times New Roman" pitchFamily="18"/>
                <a:cs typeface="Times New Roman" pitchFamily="18"/>
              </a:rPr>
              <a:t>             Reda Jocienė, ikimokyklinio ugdymo auklėtoja metodininkė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lt-LT" sz="2000">
              <a:latin typeface="Times New Roman" pitchFamily="18"/>
              <a:cs typeface="Times New Roman" pitchFamily="18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lt-LT" sz="2000">
                <a:latin typeface="Times New Roman" pitchFamily="18"/>
                <a:cs typeface="Times New Roman" pitchFamily="18"/>
              </a:rPr>
              <a:t>2018 m.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lt-LT"/>
              <a:t>                 </a:t>
            </a:r>
          </a:p>
          <a:p>
            <a:pPr lvl="0">
              <a:spcBef>
                <a:spcPts val="0"/>
              </a:spcBef>
            </a:pPr>
            <a:endParaRPr lang="lt-LT"/>
          </a:p>
          <a:p>
            <a:pPr lvl="0">
              <a:spcBef>
                <a:spcPts val="0"/>
              </a:spcBef>
            </a:pPr>
            <a:endParaRPr lang="lt-LT"/>
          </a:p>
          <a:p>
            <a:pPr lvl="0">
              <a:spcBef>
                <a:spcPts val="0"/>
              </a:spcBef>
            </a:pPr>
            <a:endParaRPr lang="lt-LT"/>
          </a:p>
          <a:p>
            <a:pPr lvl="0">
              <a:spcBef>
                <a:spcPts val="0"/>
              </a:spcBef>
            </a:pPr>
            <a:endParaRPr lang="lt-LT"/>
          </a:p>
          <a:p>
            <a:pPr lvl="0">
              <a:spcBef>
                <a:spcPts val="0"/>
              </a:spcBef>
            </a:pPr>
            <a:endParaRPr lang="lt-LT"/>
          </a:p>
          <a:p>
            <a:pPr lvl="0">
              <a:spcBef>
                <a:spcPts val="0"/>
              </a:spcBef>
            </a:pPr>
            <a:endParaRPr lang="lt-LT"/>
          </a:p>
          <a:p>
            <a:pPr lvl="0">
              <a:spcBef>
                <a:spcPts val="0"/>
              </a:spcBef>
            </a:pPr>
            <a:endParaRPr lang="lt-LT"/>
          </a:p>
          <a:p>
            <a:pPr marL="0" lvl="0" indent="0" algn="just">
              <a:spcBef>
                <a:spcPts val="0"/>
              </a:spcBef>
              <a:buNone/>
            </a:pPr>
            <a:r>
              <a:rPr lang="lt-LT">
                <a:latin typeface="Times New Roman" pitchFamily="18"/>
                <a:cs typeface="Times New Roman" pitchFamily="18"/>
              </a:rPr>
              <a:t>2018 m.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38257" y="2734375"/>
            <a:ext cx="3876196" cy="147399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50519" y="4254921"/>
            <a:ext cx="3863934" cy="203448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1095021" y="0"/>
            <a:ext cx="6965240" cy="548676"/>
          </a:xfrm>
        </p:spPr>
        <p:txBody>
          <a:bodyPr/>
          <a:lstStyle/>
          <a:p>
            <a:pPr lvl="0"/>
            <a:r>
              <a:rPr lang="lt-LT" sz="3600" b="1" dirty="0" smtClean="0"/>
              <a:t>IŠ GAMTINĖS</a:t>
            </a:r>
            <a:r>
              <a:rPr lang="lt-LT" dirty="0" smtClean="0"/>
              <a:t> </a:t>
            </a:r>
            <a:r>
              <a:rPr lang="lt-LT" sz="3600" b="1" dirty="0" smtClean="0"/>
              <a:t>MEDŽIAGOS</a:t>
            </a:r>
            <a:endParaRPr lang="lt-LT" sz="3600" b="1" dirty="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80010" y="599828"/>
            <a:ext cx="3758257" cy="19439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92272" y="2407310"/>
            <a:ext cx="3758247" cy="19547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Content Placeholder 13"/>
          <p:cNvPicPr>
            <a:picLocks noGrp="1" noChangeAspect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>
          <a:xfrm>
            <a:off x="4538258" y="599828"/>
            <a:ext cx="3791020" cy="2087995"/>
          </a:xfrm>
        </p:spPr>
      </p:pic>
      <p:pic>
        <p:nvPicPr>
          <p:cNvPr id="8" name="Content Placeholder 12"/>
          <p:cNvPicPr>
            <a:picLocks noGrp="1" noChangeAspect="1"/>
          </p:cNvPicPr>
          <p:nvPr>
            <p:ph idx="2"/>
          </p:nvPr>
        </p:nvPicPr>
        <p:blipFill>
          <a:blip r:embed="rId7"/>
          <a:srcRect/>
          <a:stretch>
            <a:fillRect/>
          </a:stretch>
        </p:blipFill>
        <p:spPr>
          <a:xfrm>
            <a:off x="780009" y="4208369"/>
            <a:ext cx="3909103" cy="2081034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6200" y="0"/>
            <a:ext cx="8991600" cy="548676"/>
          </a:xfrm>
        </p:spPr>
        <p:txBody>
          <a:bodyPr/>
          <a:lstStyle/>
          <a:p>
            <a:pPr lvl="0"/>
            <a:r>
              <a:rPr lang="lt-LT" sz="3600" b="1" dirty="0" smtClean="0"/>
              <a:t>IŠ KONSTRUKTORIAUS</a:t>
            </a:r>
            <a:r>
              <a:rPr lang="lt-LT" sz="3600" dirty="0" smtClean="0"/>
              <a:t> </a:t>
            </a:r>
            <a:r>
              <a:rPr lang="lt-LT" sz="3600" b="1" dirty="0" smtClean="0"/>
              <a:t>DETALIŲ</a:t>
            </a:r>
            <a:endParaRPr lang="lt-LT" sz="3600" b="1" dirty="0"/>
          </a:p>
        </p:txBody>
      </p:sp>
      <p:pic>
        <p:nvPicPr>
          <p:cNvPr id="3" name="Content Placeholder 1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7" y="3530872"/>
            <a:ext cx="3577032" cy="2736003"/>
          </a:xfrm>
        </p:spPr>
      </p:pic>
      <p:pic>
        <p:nvPicPr>
          <p:cNvPr id="4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7" y="699726"/>
            <a:ext cx="3866933" cy="273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332609" y="3512058"/>
            <a:ext cx="3992563" cy="275481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Content Placeholder 17"/>
          <p:cNvPicPr>
            <a:picLocks noGrp="1" noChangeAspect="1"/>
          </p:cNvPicPr>
          <p:nvPr>
            <p:ph idx="2"/>
          </p:nvPr>
        </p:nvPicPr>
        <p:blipFill>
          <a:blip r:embed="rId5"/>
          <a:stretch>
            <a:fillRect/>
          </a:stretch>
        </p:blipFill>
        <p:spPr>
          <a:xfrm>
            <a:off x="4600264" y="686430"/>
            <a:ext cx="3724908" cy="2736003"/>
          </a:xfrm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032372" y="2861888"/>
            <a:ext cx="2806028" cy="212399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115613" y="5797"/>
            <a:ext cx="6965240" cy="542888"/>
          </a:xfrm>
        </p:spPr>
        <p:txBody>
          <a:bodyPr/>
          <a:lstStyle/>
          <a:p>
            <a:pPr lvl="0"/>
            <a:r>
              <a:rPr lang="lt-LT" sz="3600" b="1" dirty="0" smtClean="0"/>
              <a:t>ANT ŠVIESOS</a:t>
            </a:r>
            <a:r>
              <a:rPr lang="lt-LT" b="1" dirty="0" smtClean="0"/>
              <a:t> </a:t>
            </a:r>
            <a:r>
              <a:rPr lang="lt-LT" sz="3600" b="1" dirty="0" smtClean="0"/>
              <a:t>STALO</a:t>
            </a:r>
            <a:endParaRPr lang="lt-LT" sz="3600" b="1" dirty="0"/>
          </a:p>
        </p:txBody>
      </p:sp>
      <p:pic>
        <p:nvPicPr>
          <p:cNvPr id="3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3105" y="627013"/>
            <a:ext cx="3614056" cy="1709873"/>
          </a:xfrm>
        </p:spPr>
      </p:pic>
      <p:pic>
        <p:nvPicPr>
          <p:cNvPr id="4" name="Content Placeholder 5"/>
          <p:cNvPicPr>
            <a:picLocks noGrp="1" noChangeAspect="1"/>
          </p:cNvPicPr>
          <p:nvPr>
            <p:ph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923105" y="2269065"/>
            <a:ext cx="3614056" cy="1808006"/>
          </a:xfrm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676497" y="609593"/>
            <a:ext cx="3634374" cy="20672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23105" y="4077071"/>
            <a:ext cx="3614056" cy="21239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6506" y="4485122"/>
            <a:ext cx="3641415" cy="16686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0799991">
            <a:off x="4676497" y="2127104"/>
            <a:ext cx="3641415" cy="237600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95021" y="0"/>
            <a:ext cx="6965240" cy="548676"/>
          </a:xfrm>
        </p:spPr>
        <p:txBody>
          <a:bodyPr/>
          <a:lstStyle/>
          <a:p>
            <a:pPr lvl="0"/>
            <a:r>
              <a:rPr lang="lt-LT" sz="3600" b="1" dirty="0" smtClean="0"/>
              <a:t>IŠ SIŪTŲ RAIDŽIŲ</a:t>
            </a:r>
            <a:endParaRPr lang="lt-LT" sz="3600" b="1" dirty="0"/>
          </a:p>
        </p:txBody>
      </p:sp>
      <p:pic>
        <p:nvPicPr>
          <p:cNvPr id="3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60221" y="630460"/>
            <a:ext cx="4643926" cy="2704209"/>
          </a:xfrm>
        </p:spPr>
      </p:pic>
      <p:pic>
        <p:nvPicPr>
          <p:cNvPr id="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221" y="3334670"/>
            <a:ext cx="3587593" cy="293886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7824" y="630460"/>
            <a:ext cx="3947236" cy="29604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Content Placeholder 4"/>
          <p:cNvPicPr>
            <a:picLocks noGrp="1" noChangeAspect="1"/>
          </p:cNvPicPr>
          <p:nvPr>
            <p:ph idx="2"/>
          </p:nvPr>
        </p:nvPicPr>
        <p:blipFill>
          <a:blip r:embed="rId5"/>
          <a:stretch>
            <a:fillRect/>
          </a:stretch>
        </p:blipFill>
        <p:spPr>
          <a:xfrm>
            <a:off x="4357509" y="3334679"/>
            <a:ext cx="4037542" cy="293886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95021" y="0"/>
            <a:ext cx="6965240" cy="548676"/>
          </a:xfrm>
        </p:spPr>
        <p:txBody>
          <a:bodyPr/>
          <a:lstStyle/>
          <a:p>
            <a:pPr lvl="0"/>
            <a:r>
              <a:rPr lang="lt-LT" sz="3600" b="1" dirty="0" smtClean="0"/>
              <a:t>IŠ KAMŠTELIŲ</a:t>
            </a:r>
            <a:r>
              <a:rPr lang="lt-LT" dirty="0" smtClean="0"/>
              <a:t>, </a:t>
            </a:r>
            <a:r>
              <a:rPr lang="lt-LT" sz="3600" b="1" dirty="0" smtClean="0"/>
              <a:t>MAGNETŲ</a:t>
            </a:r>
            <a:endParaRPr lang="lt-LT" sz="3600" b="1" dirty="0"/>
          </a:p>
        </p:txBody>
      </p:sp>
      <p:pic>
        <p:nvPicPr>
          <p:cNvPr id="3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1402" y="620685"/>
            <a:ext cx="4420794" cy="2952003"/>
          </a:xfrm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135032" y="2261530"/>
            <a:ext cx="3330281" cy="27663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Content Placeholder 5"/>
          <p:cNvPicPr>
            <a:picLocks noGrp="1" noChangeAspect="1"/>
          </p:cNvPicPr>
          <p:nvPr>
            <p:ph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135032" y="611020"/>
            <a:ext cx="3330281" cy="2122514"/>
          </a:xfrm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605869" y="4168585"/>
            <a:ext cx="3859444" cy="20898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109" y="3149605"/>
            <a:ext cx="4384922" cy="311855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95021" y="0"/>
            <a:ext cx="6965240" cy="548676"/>
          </a:xfrm>
        </p:spPr>
        <p:txBody>
          <a:bodyPr/>
          <a:lstStyle/>
          <a:p>
            <a:pPr lvl="0"/>
            <a:r>
              <a:rPr lang="lt-LT" sz="3600" b="1"/>
              <a:t>IŠ</a:t>
            </a:r>
            <a:r>
              <a:rPr lang="lt-LT" sz="3600"/>
              <a:t> </a:t>
            </a:r>
            <a:r>
              <a:rPr lang="lt-LT" sz="3600" b="1"/>
              <a:t>VAIKŲ</a:t>
            </a:r>
          </a:p>
        </p:txBody>
      </p:sp>
      <p:pic>
        <p:nvPicPr>
          <p:cNvPr id="3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6016" y="836712"/>
            <a:ext cx="3417789" cy="918194"/>
          </a:xfrm>
        </p:spPr>
      </p:pic>
      <p:pic>
        <p:nvPicPr>
          <p:cNvPr id="4" name="Content Placeholder 6"/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>
          <a:xfrm>
            <a:off x="845609" y="836711"/>
            <a:ext cx="3867281" cy="1902217"/>
          </a:xfrm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54744" y="2767317"/>
            <a:ext cx="3858137" cy="95704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719154" y="1754907"/>
            <a:ext cx="3414652" cy="21335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7641" y="3848956"/>
            <a:ext cx="3556164" cy="22473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608" y="4491907"/>
            <a:ext cx="3845591" cy="16043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54744" y="3752753"/>
            <a:ext cx="3858137" cy="103905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95021" y="0"/>
            <a:ext cx="6965240" cy="548676"/>
          </a:xfrm>
        </p:spPr>
        <p:txBody>
          <a:bodyPr/>
          <a:lstStyle/>
          <a:p>
            <a:pPr lvl="0"/>
            <a:r>
              <a:rPr lang="lt-LT" sz="3600" b="1" dirty="0" smtClean="0"/>
              <a:t>IŠ KALADĖLIŲ</a:t>
            </a:r>
            <a:endParaRPr lang="lt-LT" sz="3600" b="1" dirty="0"/>
          </a:p>
        </p:txBody>
      </p:sp>
      <p:pic>
        <p:nvPicPr>
          <p:cNvPr id="3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935227" y="3241959"/>
            <a:ext cx="3186930" cy="2972796"/>
          </a:xfrm>
        </p:spPr>
      </p:pic>
      <p:pic>
        <p:nvPicPr>
          <p:cNvPr id="4" name="Content Placeholder 12"/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>
          <a:xfrm rot="16200004">
            <a:off x="1365373" y="2929326"/>
            <a:ext cx="2666692" cy="3810003"/>
          </a:xfrm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07908" y="836712"/>
            <a:ext cx="3810003" cy="25336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036" y="692694"/>
            <a:ext cx="3186930" cy="239019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95021" y="0"/>
            <a:ext cx="6965240" cy="548676"/>
          </a:xfrm>
        </p:spPr>
        <p:txBody>
          <a:bodyPr/>
          <a:lstStyle/>
          <a:p>
            <a:pPr lvl="0"/>
            <a:r>
              <a:rPr lang="lt-LT" sz="3600" b="1" dirty="0" smtClean="0"/>
              <a:t>IŠ KAMUOLIUKŲ</a:t>
            </a:r>
            <a:endParaRPr lang="lt-LT" b="1" dirty="0"/>
          </a:p>
        </p:txBody>
      </p:sp>
      <p:pic>
        <p:nvPicPr>
          <p:cNvPr id="3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097" y="3631982"/>
            <a:ext cx="3840004" cy="2159995"/>
          </a:xfrm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65105" y="945842"/>
            <a:ext cx="3830476" cy="252887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759" y="945842"/>
            <a:ext cx="3672001" cy="25907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Content Placeholder 5"/>
          <p:cNvPicPr>
            <a:picLocks noGrp="1" noChangeAspect="1"/>
          </p:cNvPicPr>
          <p:nvPr>
            <p:ph idx="2"/>
          </p:nvPr>
        </p:nvPicPr>
        <p:blipFill>
          <a:blip r:embed="rId5"/>
          <a:stretch>
            <a:fillRect/>
          </a:stretch>
        </p:blipFill>
        <p:spPr>
          <a:xfrm>
            <a:off x="4699759" y="3602127"/>
            <a:ext cx="3672001" cy="218985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lt-LT" sz="3600" b="1" dirty="0" smtClean="0"/>
              <a:t>IŠ BALIONŲ</a:t>
            </a:r>
            <a:endParaRPr lang="lt-LT" sz="3600" b="1" dirty="0"/>
          </a:p>
        </p:txBody>
      </p:sp>
      <p:pic>
        <p:nvPicPr>
          <p:cNvPr id="3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3146" y="2556360"/>
            <a:ext cx="3609383" cy="2837438"/>
          </a:xfrm>
        </p:spPr>
      </p:pic>
      <p:pic>
        <p:nvPicPr>
          <p:cNvPr id="4" name="Content Placeholder 4"/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>
          <a:xfrm>
            <a:off x="4577641" y="2556360"/>
            <a:ext cx="3783247" cy="283743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95021" y="0"/>
            <a:ext cx="6965240" cy="476667"/>
          </a:xfrm>
        </p:spPr>
        <p:txBody>
          <a:bodyPr/>
          <a:lstStyle/>
          <a:p>
            <a:pPr lvl="0"/>
            <a:r>
              <a:rPr lang="lt-LT" sz="3600" b="1" dirty="0" smtClean="0"/>
              <a:t>IŠ KARPINIŲ</a:t>
            </a:r>
            <a:endParaRPr lang="lt-LT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55242" y="3141841"/>
            <a:ext cx="3810003" cy="12205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1595" y="3885413"/>
            <a:ext cx="3713296" cy="236809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71595" y="684565"/>
            <a:ext cx="3323825" cy="2492873"/>
          </a:xfrm>
        </p:spPr>
      </p:pic>
      <p:pic>
        <p:nvPicPr>
          <p:cNvPr id="6" name="Content Placeholder 9"/>
          <p:cNvPicPr>
            <a:picLocks noGrp="1" noChangeAspect="1"/>
          </p:cNvPicPr>
          <p:nvPr>
            <p:ph idx="2"/>
          </p:nvPr>
        </p:nvPicPr>
        <p:blipFill>
          <a:blip r:embed="rId6"/>
          <a:stretch>
            <a:fillRect/>
          </a:stretch>
        </p:blipFill>
        <p:spPr>
          <a:xfrm>
            <a:off x="4781598" y="618134"/>
            <a:ext cx="3567284" cy="2559305"/>
          </a:xfrm>
        </p:spPr>
      </p:pic>
      <p:pic>
        <p:nvPicPr>
          <p:cNvPr id="7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1598" y="3914134"/>
            <a:ext cx="3506852" cy="233937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 noGrp="1"/>
          </p:cNvSpPr>
          <p:nvPr>
            <p:ph type="title"/>
          </p:nvPr>
        </p:nvSpPr>
        <p:spPr>
          <a:xfrm>
            <a:off x="898599" y="2257543"/>
            <a:ext cx="6965240" cy="2854884"/>
          </a:xfrm>
        </p:spPr>
        <p:txBody>
          <a:bodyPr/>
          <a:lstStyle/>
          <a:p>
            <a:pPr lvl="0" algn="l"/>
            <a:r>
              <a:rPr lang="lt-LT" sz="1800" dirty="0">
                <a:latin typeface="Times New Roman" pitchFamily="18"/>
                <a:cs typeface="Times New Roman" pitchFamily="18"/>
              </a:rPr>
              <a:t>PARODOS INICIATORĖ </a:t>
            </a:r>
            <a:br>
              <a:rPr lang="lt-LT" sz="1800" dirty="0">
                <a:latin typeface="Times New Roman" pitchFamily="18"/>
                <a:cs typeface="Times New Roman" pitchFamily="18"/>
              </a:rPr>
            </a:br>
            <a:r>
              <a:rPr lang="lt-LT" sz="1800" dirty="0">
                <a:latin typeface="Times New Roman" pitchFamily="18"/>
                <a:cs typeface="Times New Roman" pitchFamily="18"/>
              </a:rPr>
              <a:t>Raseinių lopšelio-darželio ,,Saulutė“ direktorė Indrė </a:t>
            </a:r>
            <a:r>
              <a:rPr lang="lt-LT" sz="1800" dirty="0" err="1">
                <a:latin typeface="Times New Roman" pitchFamily="18"/>
                <a:cs typeface="Times New Roman" pitchFamily="18"/>
              </a:rPr>
              <a:t>Matevičienė</a:t>
            </a:r>
            <a:r>
              <a:rPr lang="lt-LT" sz="1800" dirty="0">
                <a:latin typeface="Times New Roman" pitchFamily="18"/>
                <a:cs typeface="Times New Roman" pitchFamily="18"/>
              </a:rPr>
              <a:t/>
            </a:r>
            <a:br>
              <a:rPr lang="lt-LT" sz="1800" dirty="0">
                <a:latin typeface="Times New Roman" pitchFamily="18"/>
                <a:cs typeface="Times New Roman" pitchFamily="18"/>
              </a:rPr>
            </a:br>
            <a:r>
              <a:rPr lang="lt-LT" sz="1800" dirty="0">
                <a:latin typeface="Times New Roman" pitchFamily="18"/>
                <a:cs typeface="Times New Roman" pitchFamily="18"/>
              </a:rPr>
              <a:t>PARODOS ORGANIZATORIAI: Raseinių lopšelis-darželis ,,Saulutė“ ir Raseinių rajono švietimo pagalbos tarnyba</a:t>
            </a:r>
            <a:br>
              <a:rPr lang="lt-LT" sz="1800" dirty="0">
                <a:latin typeface="Times New Roman" pitchFamily="18"/>
                <a:cs typeface="Times New Roman" pitchFamily="18"/>
              </a:rPr>
            </a:br>
            <a:r>
              <a:rPr lang="lt-LT" sz="1800" dirty="0">
                <a:latin typeface="Times New Roman" pitchFamily="18"/>
                <a:cs typeface="Times New Roman" pitchFamily="18"/>
              </a:rPr>
              <a:t>PARODOS KOORDINATORIAI:</a:t>
            </a:r>
            <a:br>
              <a:rPr lang="lt-LT" sz="1800" dirty="0">
                <a:latin typeface="Times New Roman" pitchFamily="18"/>
                <a:cs typeface="Times New Roman" pitchFamily="18"/>
              </a:rPr>
            </a:br>
            <a:r>
              <a:rPr lang="lt-LT" sz="1800" dirty="0">
                <a:latin typeface="Times New Roman" pitchFamily="18"/>
                <a:cs typeface="Times New Roman" pitchFamily="18"/>
              </a:rPr>
              <a:t>Neringa </a:t>
            </a:r>
            <a:r>
              <a:rPr lang="lt-LT" sz="1800" dirty="0" err="1">
                <a:latin typeface="Times New Roman" pitchFamily="18"/>
                <a:cs typeface="Times New Roman" pitchFamily="18"/>
              </a:rPr>
              <a:t>Jurkienė</a:t>
            </a:r>
            <a:r>
              <a:rPr lang="lt-LT" sz="1800" dirty="0">
                <a:latin typeface="Times New Roman" pitchFamily="18"/>
                <a:cs typeface="Times New Roman" pitchFamily="18"/>
              </a:rPr>
              <a:t>, Raseinių lopšelio-darželio ,,Saulutė“ ikimokyklinio ugdymo </a:t>
            </a:r>
            <a:r>
              <a:rPr lang="lt-LT" sz="1800" dirty="0" smtClean="0">
                <a:latin typeface="Times New Roman" pitchFamily="18"/>
                <a:cs typeface="Times New Roman" pitchFamily="18"/>
              </a:rPr>
              <a:t>auklėtoja </a:t>
            </a:r>
            <a:r>
              <a:rPr lang="lt-LT" sz="1800" dirty="0">
                <a:latin typeface="Times New Roman" pitchFamily="18"/>
                <a:cs typeface="Times New Roman" pitchFamily="18"/>
              </a:rPr>
              <a:t>metodininkė</a:t>
            </a:r>
            <a:br>
              <a:rPr lang="lt-LT" sz="1800" dirty="0">
                <a:latin typeface="Times New Roman" pitchFamily="18"/>
                <a:cs typeface="Times New Roman" pitchFamily="18"/>
              </a:rPr>
            </a:br>
            <a:r>
              <a:rPr lang="lt-LT" sz="1800" dirty="0">
                <a:latin typeface="Times New Roman" pitchFamily="18"/>
                <a:cs typeface="Times New Roman" pitchFamily="18"/>
              </a:rPr>
              <a:t>Reda Jocienė, Raseinių lopšelio-darželio ,,Saulutė“ ikimokyklinio ugdymo </a:t>
            </a:r>
            <a:r>
              <a:rPr lang="lt-LT" sz="1800" dirty="0" smtClean="0">
                <a:latin typeface="Times New Roman" pitchFamily="18"/>
                <a:cs typeface="Times New Roman" pitchFamily="18"/>
              </a:rPr>
              <a:t>auklėtoja </a:t>
            </a:r>
            <a:r>
              <a:rPr lang="lt-LT" sz="1800" dirty="0">
                <a:latin typeface="Times New Roman" pitchFamily="18"/>
                <a:cs typeface="Times New Roman" pitchFamily="18"/>
              </a:rPr>
              <a:t>metodininkė</a:t>
            </a:r>
            <a:br>
              <a:rPr lang="lt-LT" sz="1800" dirty="0">
                <a:latin typeface="Times New Roman" pitchFamily="18"/>
                <a:cs typeface="Times New Roman" pitchFamily="18"/>
              </a:rPr>
            </a:br>
            <a:endParaRPr lang="lt-LT" sz="18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Content Placeholder 5"/>
          <p:cNvSpPr txBox="1">
            <a:spLocks noGrp="1"/>
          </p:cNvSpPr>
          <p:nvPr>
            <p:ph idx="1"/>
          </p:nvPr>
        </p:nvSpPr>
        <p:spPr>
          <a:xfrm>
            <a:off x="3616534" y="1083307"/>
            <a:ext cx="2080433" cy="936107"/>
          </a:xfrm>
        </p:spPr>
        <p:txBody>
          <a:bodyPr/>
          <a:lstStyle/>
          <a:p>
            <a:endParaRPr lang="lt-LT"/>
          </a:p>
        </p:txBody>
      </p:sp>
      <p:sp>
        <p:nvSpPr>
          <p:cNvPr id="4" name="Content Placeholder 5"/>
          <p:cNvSpPr txBox="1">
            <a:spLocks noGrp="1"/>
          </p:cNvSpPr>
          <p:nvPr>
            <p:ph idx="2"/>
          </p:nvPr>
        </p:nvSpPr>
        <p:spPr>
          <a:xfrm>
            <a:off x="1298448" y="4797152"/>
            <a:ext cx="3200400" cy="926991"/>
          </a:xfrm>
        </p:spPr>
        <p:txBody>
          <a:bodyPr/>
          <a:lstStyle/>
          <a:p>
            <a:pPr lvl="0"/>
            <a:endParaRPr lang="lt-LT"/>
          </a:p>
          <a:p>
            <a:pPr lvl="0"/>
            <a:endParaRPr lang="lt-LT"/>
          </a:p>
          <a:p>
            <a:pPr lvl="0"/>
            <a:endParaRPr lang="lt-LT"/>
          </a:p>
          <a:p>
            <a:pPr lvl="0"/>
            <a:endParaRPr lang="lt-LT"/>
          </a:p>
          <a:p>
            <a:pPr lvl="0"/>
            <a:endParaRPr lang="lt-LT"/>
          </a:p>
          <a:p>
            <a:pPr marL="0" lvl="0" indent="0">
              <a:buNone/>
            </a:pPr>
            <a:endParaRPr lang="lt-LT" sz="1800"/>
          </a:p>
          <a:p>
            <a:pPr lvl="0"/>
            <a:endParaRPr lang="lt-LT" sz="2000"/>
          </a:p>
          <a:p>
            <a:pPr marL="0" lvl="0" indent="0">
              <a:buNone/>
            </a:pPr>
            <a:endParaRPr lang="lt-LT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625507" y="637547"/>
            <a:ext cx="4062496" cy="16199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5171" y="4887339"/>
            <a:ext cx="3621088" cy="133004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95021" y="0"/>
            <a:ext cx="6965240" cy="548676"/>
          </a:xfrm>
        </p:spPr>
        <p:txBody>
          <a:bodyPr/>
          <a:lstStyle/>
          <a:p>
            <a:pPr lvl="0"/>
            <a:r>
              <a:rPr lang="lt-LT" sz="3600" b="1" dirty="0" smtClean="0"/>
              <a:t>IŠ LANKSTINIŲ</a:t>
            </a:r>
            <a:endParaRPr lang="lt-LT" sz="3600" b="1" dirty="0"/>
          </a:p>
        </p:txBody>
      </p:sp>
      <p:pic>
        <p:nvPicPr>
          <p:cNvPr id="3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5520" y="980730"/>
            <a:ext cx="3948196" cy="2328291"/>
          </a:xfrm>
        </p:spPr>
      </p:pic>
      <p:pic>
        <p:nvPicPr>
          <p:cNvPr id="4" name="Content Placeholder 4"/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>
          <a:xfrm>
            <a:off x="827586" y="980730"/>
            <a:ext cx="3458681" cy="2400300"/>
          </a:xfr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6" y="3501009"/>
            <a:ext cx="3386672" cy="25400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3814" y="3501009"/>
            <a:ext cx="4069902" cy="248157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95021" y="0"/>
            <a:ext cx="6965240" cy="548676"/>
          </a:xfrm>
        </p:spPr>
        <p:txBody>
          <a:bodyPr/>
          <a:lstStyle/>
          <a:p>
            <a:pPr lvl="0"/>
            <a:r>
              <a:rPr lang="lt-LT" sz="3600" b="1"/>
              <a:t>LAUKE</a:t>
            </a:r>
          </a:p>
        </p:txBody>
      </p:sp>
      <p:pic>
        <p:nvPicPr>
          <p:cNvPr id="3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13">
            <a:off x="2914287" y="1299924"/>
            <a:ext cx="3200400" cy="1800225"/>
          </a:xfrm>
        </p:spPr>
      </p:pic>
      <p:pic>
        <p:nvPicPr>
          <p:cNvPr id="4" name="Content Placeholder 5"/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>
          <a:xfrm>
            <a:off x="5361182" y="599837"/>
            <a:ext cx="2839056" cy="2129290"/>
          </a:xfrm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258686" y="4209842"/>
            <a:ext cx="3017766" cy="202866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95153" y="599837"/>
            <a:ext cx="2872761" cy="22131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269348" y="2367418"/>
            <a:ext cx="3007104" cy="218211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491" y="3724332"/>
            <a:ext cx="4474195" cy="25248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84491" y="1887093"/>
            <a:ext cx="2883423" cy="232275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95021" y="116631"/>
            <a:ext cx="6965240" cy="432044"/>
          </a:xfrm>
        </p:spPr>
        <p:txBody>
          <a:bodyPr/>
          <a:lstStyle/>
          <a:p>
            <a:pPr lvl="0"/>
            <a:r>
              <a:rPr lang="lt-LT" sz="3600" b="1"/>
              <a:t>UNIKALŪS</a:t>
            </a:r>
          </a:p>
        </p:txBody>
      </p:sp>
      <p:pic>
        <p:nvPicPr>
          <p:cNvPr id="3" name="Content Placeholder 1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95021" y="591644"/>
            <a:ext cx="3364086" cy="1900836"/>
          </a:xfrm>
        </p:spPr>
      </p:pic>
      <p:pic>
        <p:nvPicPr>
          <p:cNvPr id="4" name="Content Placeholder 7"/>
          <p:cNvPicPr>
            <a:picLocks noGrp="1" noChangeAspect="1"/>
          </p:cNvPicPr>
          <p:nvPr>
            <p:ph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59862" y="2492892"/>
            <a:ext cx="3200400" cy="1482022"/>
          </a:xfrm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021" y="4149080"/>
            <a:ext cx="3364086" cy="204849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95021" y="2166780"/>
            <a:ext cx="3364086" cy="19812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859862" y="4156249"/>
            <a:ext cx="3200400" cy="21335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859862" y="592842"/>
            <a:ext cx="3200400" cy="162430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>
          <a:xfrm>
            <a:off x="1095021" y="0"/>
            <a:ext cx="6965240" cy="548640"/>
          </a:xfrm>
        </p:spPr>
        <p:txBody>
          <a:bodyPr/>
          <a:lstStyle/>
          <a:p>
            <a:pPr lvl="0"/>
            <a:r>
              <a:rPr lang="lt-LT" dirty="0"/>
              <a:t>„</a:t>
            </a:r>
            <a:r>
              <a:rPr lang="lt-LT" sz="3600" b="1" dirty="0" smtClean="0"/>
              <a:t>SAULUTĖS</a:t>
            </a:r>
            <a:r>
              <a:rPr lang="lt-LT" dirty="0"/>
              <a:t>“</a:t>
            </a:r>
            <a:r>
              <a:rPr lang="lt-LT" dirty="0" smtClean="0"/>
              <a:t> „</a:t>
            </a:r>
            <a:r>
              <a:rPr lang="lt-LT" sz="3600" b="1" dirty="0" smtClean="0"/>
              <a:t>SAULUTEI</a:t>
            </a:r>
            <a:r>
              <a:rPr lang="lt-LT" dirty="0"/>
              <a:t>“</a:t>
            </a:r>
          </a:p>
        </p:txBody>
      </p:sp>
      <p:pic>
        <p:nvPicPr>
          <p:cNvPr id="3" name="Turinio vietos rezervavimo ženklas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172" y="3366601"/>
            <a:ext cx="3840004" cy="2880003"/>
          </a:xfrm>
        </p:spPr>
      </p:pic>
      <p:pic>
        <p:nvPicPr>
          <p:cNvPr id="4" name="Turinio vietos rezervavimo ženklas 7"/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>
          <a:xfrm>
            <a:off x="4618643" y="3395057"/>
            <a:ext cx="3840004" cy="2880003"/>
          </a:xfrm>
        </p:spPr>
      </p:pic>
      <p:pic>
        <p:nvPicPr>
          <p:cNvPr id="5" name="Paveikslėlis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990" y="705084"/>
            <a:ext cx="3847319" cy="2880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aveikslėlis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309" y="705084"/>
            <a:ext cx="3837563" cy="28800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xtBox 7"/>
          <p:cNvSpPr txBox="1"/>
          <p:nvPr/>
        </p:nvSpPr>
        <p:spPr>
          <a:xfrm>
            <a:off x="1403649" y="5877269"/>
            <a:ext cx="874340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ALYTUS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04044" y="5877269"/>
            <a:ext cx="874340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ALYTUS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47667" y="908721"/>
            <a:ext cx="93647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JONAVA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788027" y="2780928"/>
            <a:ext cx="93647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JONAVA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urinio vietos rezervavimo ženklas 1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7260" y="3273606"/>
            <a:ext cx="3888001" cy="1460827"/>
          </a:xfrm>
        </p:spPr>
      </p:pic>
      <p:pic>
        <p:nvPicPr>
          <p:cNvPr id="3" name="Paveikslėlis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80629" y="4890686"/>
            <a:ext cx="3641241" cy="13679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aveikslėlis 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57260" y="4890686"/>
            <a:ext cx="3933639" cy="13319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12"/>
          <p:cNvSpPr txBox="1"/>
          <p:nvPr/>
        </p:nvSpPr>
        <p:spPr>
          <a:xfrm>
            <a:off x="1691676" y="5949278"/>
            <a:ext cx="950774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PLUNGĖ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5076053" y="5949278"/>
            <a:ext cx="950774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PLUNGĖ</a:t>
            </a:r>
          </a:p>
        </p:txBody>
      </p:sp>
      <p:sp>
        <p:nvSpPr>
          <p:cNvPr id="7" name="TextBox 16"/>
          <p:cNvSpPr txBox="1"/>
          <p:nvPr/>
        </p:nvSpPr>
        <p:spPr>
          <a:xfrm>
            <a:off x="1187622" y="4365107"/>
            <a:ext cx="1160894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MAŽEIKIAI</a:t>
            </a:r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780629" y="2343415"/>
            <a:ext cx="3640134" cy="229234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51993" y="2251051"/>
            <a:ext cx="3960001" cy="85250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TextBox 19"/>
          <p:cNvSpPr txBox="1"/>
          <p:nvPr/>
        </p:nvSpPr>
        <p:spPr>
          <a:xfrm>
            <a:off x="6693618" y="4365107"/>
            <a:ext cx="93166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VILNIUS</a:t>
            </a:r>
          </a:p>
        </p:txBody>
      </p:sp>
      <p:sp>
        <p:nvSpPr>
          <p:cNvPr id="11" name="TextBox 21"/>
          <p:cNvSpPr txBox="1"/>
          <p:nvPr/>
        </p:nvSpPr>
        <p:spPr>
          <a:xfrm>
            <a:off x="1135977" y="2636910"/>
            <a:ext cx="93166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VILNIUS</a:t>
            </a:r>
          </a:p>
        </p:txBody>
      </p:sp>
      <p:pic>
        <p:nvPicPr>
          <p:cNvPr id="12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96181" y="692694"/>
            <a:ext cx="6694486" cy="149383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TextBox 22"/>
          <p:cNvSpPr txBox="1"/>
          <p:nvPr/>
        </p:nvSpPr>
        <p:spPr>
          <a:xfrm>
            <a:off x="1601809" y="1052739"/>
            <a:ext cx="102906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MOLĖTAI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67946" y="1010594"/>
            <a:ext cx="4320000" cy="46327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55577" y="1010594"/>
            <a:ext cx="3209251" cy="20519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4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871350" y="3199119"/>
            <a:ext cx="3200400" cy="2395728"/>
          </a:xfrm>
        </p:spPr>
      </p:pic>
      <p:sp>
        <p:nvSpPr>
          <p:cNvPr id="5" name="TextBox 6"/>
          <p:cNvSpPr txBox="1"/>
          <p:nvPr/>
        </p:nvSpPr>
        <p:spPr>
          <a:xfrm>
            <a:off x="899595" y="1268757"/>
            <a:ext cx="969748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KAUNAS</a:t>
            </a:r>
          </a:p>
        </p:txBody>
      </p:sp>
      <p:sp>
        <p:nvSpPr>
          <p:cNvPr id="6" name="TextBox 7"/>
          <p:cNvSpPr txBox="1"/>
          <p:nvPr/>
        </p:nvSpPr>
        <p:spPr>
          <a:xfrm>
            <a:off x="4499991" y="5373215"/>
            <a:ext cx="969748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KAUNAS</a:t>
            </a:r>
          </a:p>
        </p:txBody>
      </p:sp>
      <p:sp>
        <p:nvSpPr>
          <p:cNvPr id="7" name="TextBox 8"/>
          <p:cNvSpPr txBox="1"/>
          <p:nvPr/>
        </p:nvSpPr>
        <p:spPr>
          <a:xfrm>
            <a:off x="1187622" y="5229197"/>
            <a:ext cx="102906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MOLĖTAI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43604" y="116631"/>
            <a:ext cx="6965240" cy="432044"/>
          </a:xfrm>
        </p:spPr>
        <p:txBody>
          <a:bodyPr/>
          <a:lstStyle/>
          <a:p>
            <a:pPr lvl="0"/>
            <a:r>
              <a:rPr lang="lt-LT" sz="3600" b="1"/>
              <a:t>ASILIEPIMAI</a:t>
            </a:r>
            <a:r>
              <a:rPr lang="lt-LT" sz="3600"/>
              <a:t> </a:t>
            </a:r>
            <a:r>
              <a:rPr lang="lt-LT" sz="3600" b="1"/>
              <a:t>APIE</a:t>
            </a:r>
            <a:r>
              <a:rPr lang="lt-LT" sz="3600"/>
              <a:t> </a:t>
            </a:r>
            <a:r>
              <a:rPr lang="lt-LT" sz="3600" b="1"/>
              <a:t>PARODĄ</a:t>
            </a:r>
          </a:p>
        </p:txBody>
      </p:sp>
      <p:sp>
        <p:nvSpPr>
          <p:cNvPr id="3" name="Content Placeholder 10"/>
          <p:cNvSpPr txBox="1">
            <a:spLocks noGrp="1"/>
          </p:cNvSpPr>
          <p:nvPr>
            <p:ph idx="1"/>
          </p:nvPr>
        </p:nvSpPr>
        <p:spPr>
          <a:xfrm>
            <a:off x="755577" y="620685"/>
            <a:ext cx="3704453" cy="5454057"/>
          </a:xfrm>
        </p:spPr>
        <p:txBody>
          <a:bodyPr/>
          <a:lstStyle/>
          <a:p>
            <a:pPr lvl="0"/>
            <a:r>
              <a:rPr lang="lt-LT" sz="1600" dirty="0"/>
              <a:t>Laba diena</a:t>
            </a:r>
            <a:r>
              <a:rPr lang="lt-LT" sz="1600" dirty="0" smtClean="0"/>
              <a:t>:) Ačiū </a:t>
            </a:r>
            <a:r>
              <a:rPr lang="lt-LT" sz="1600" dirty="0"/>
              <a:t>už pakvietimą dalyvauti parodoje ir už įvertinimą</a:t>
            </a:r>
            <a:r>
              <a:rPr lang="lt-LT" sz="1600" dirty="0" smtClean="0"/>
              <a:t>. Sėkmės </a:t>
            </a:r>
            <a:r>
              <a:rPr lang="lt-LT" sz="1600" dirty="0"/>
              <a:t>darbe ir kūryboje, mielos kolegės.                                                          </a:t>
            </a:r>
            <a:r>
              <a:rPr lang="lt-LT" sz="1600" dirty="0" smtClean="0"/>
              <a:t>Pagarbiai Sabina </a:t>
            </a:r>
            <a:r>
              <a:rPr lang="lt-LT" sz="1600" dirty="0"/>
              <a:t>Laurinavičienė, Tauragės l-d „</a:t>
            </a:r>
            <a:r>
              <a:rPr lang="lt-LT" sz="1600" dirty="0" err="1" smtClean="0"/>
              <a:t>Kodėlčius</a:t>
            </a:r>
            <a:r>
              <a:rPr lang="lt-LT" sz="1600" dirty="0"/>
              <a:t> “</a:t>
            </a:r>
          </a:p>
          <a:p>
            <a:pPr lvl="0"/>
            <a:r>
              <a:rPr lang="lt-LT" sz="1600" dirty="0" smtClean="0"/>
              <a:t>Dėkojame </a:t>
            </a:r>
            <a:r>
              <a:rPr lang="lt-LT" sz="1600" dirty="0"/>
              <a:t>už idėją ir galimybę sudalyvauti parodoje.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lt-LT" sz="1600" dirty="0"/>
              <a:t>      </a:t>
            </a:r>
            <a:r>
              <a:rPr lang="lt-LT" sz="1600" dirty="0" smtClean="0"/>
              <a:t>Pagarbiai </a:t>
            </a:r>
            <a:r>
              <a:rPr lang="lt-LT" sz="1600" dirty="0"/>
              <a:t>Laima Banevičienė, Šiaulių            </a:t>
            </a:r>
            <a:r>
              <a:rPr lang="lt-LT" sz="1600" dirty="0" smtClean="0"/>
              <a:t>  specialiojo </a:t>
            </a:r>
            <a:r>
              <a:rPr lang="lt-LT" sz="1600" dirty="0"/>
              <a:t>ugdymo centras.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lt-LT" sz="1600" dirty="0"/>
              <a:t>          </a:t>
            </a:r>
          </a:p>
          <a:p>
            <a:pPr>
              <a:spcBef>
                <a:spcPts val="0"/>
              </a:spcBef>
            </a:pPr>
            <a:r>
              <a:rPr lang="lt-LT" sz="1600" dirty="0"/>
              <a:t>Nuoširdus ačiū už galimybę prisidėti prie Jūsų iniciatyvos. Sėkmės Jums darbuose. </a:t>
            </a:r>
            <a:r>
              <a:rPr lang="lt-LT" sz="1600" dirty="0" smtClean="0"/>
              <a:t>Pagarbiai </a:t>
            </a:r>
            <a:r>
              <a:rPr lang="lt-LT" sz="1600" dirty="0"/>
              <a:t>Erika </a:t>
            </a:r>
            <a:r>
              <a:rPr lang="lt-LT" sz="1600" dirty="0" err="1"/>
              <a:t>Korsakienė</a:t>
            </a:r>
            <a:endParaRPr lang="lt-LT" sz="1600" dirty="0"/>
          </a:p>
          <a:p>
            <a:pPr marL="0" lvl="0" indent="0" algn="just">
              <a:spcBef>
                <a:spcPts val="0"/>
              </a:spcBef>
              <a:buNone/>
            </a:pPr>
            <a:endParaRPr lang="lt-LT" sz="1600" dirty="0"/>
          </a:p>
          <a:p>
            <a:pPr lvl="0" algn="just">
              <a:spcBef>
                <a:spcPts val="0"/>
              </a:spcBef>
            </a:pPr>
            <a:r>
              <a:rPr lang="lt-LT" sz="1600" dirty="0"/>
              <a:t>Gražios parodos.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lt-LT" sz="1600" dirty="0"/>
              <a:t>Klaipėdos lopšelis-darželis „</a:t>
            </a:r>
            <a:r>
              <a:rPr lang="lt-LT" sz="1600" dirty="0" smtClean="0"/>
              <a:t>Čiauškutė“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lt-LT" sz="1600" dirty="0"/>
          </a:p>
          <a:p>
            <a:pPr>
              <a:spcBef>
                <a:spcPts val="0"/>
              </a:spcBef>
            </a:pPr>
            <a:r>
              <a:rPr lang="lt-LT" sz="1600" dirty="0"/>
              <a:t>Ačiū už puikaus konkurso idėją, pagarbiai </a:t>
            </a:r>
            <a:r>
              <a:rPr lang="lt-LT" sz="1600" dirty="0" smtClean="0"/>
              <a:t>auklėtoja </a:t>
            </a:r>
            <a:r>
              <a:rPr lang="lt-LT" sz="1600" dirty="0"/>
              <a:t>Vilma Kavaliauskienė Ukmergės lopšelis-darželis „</a:t>
            </a:r>
            <a:r>
              <a:rPr lang="lt-LT" sz="1600" dirty="0" smtClean="0"/>
              <a:t>Žiogelis</a:t>
            </a:r>
            <a:r>
              <a:rPr lang="lt-LT" sz="1600" dirty="0"/>
              <a:t>“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lt-LT" sz="1600" dirty="0"/>
          </a:p>
          <a:p>
            <a:pPr marL="0" lvl="0" indent="0" algn="just">
              <a:spcBef>
                <a:spcPts val="0"/>
              </a:spcBef>
              <a:buNone/>
            </a:pPr>
            <a:endParaRPr lang="lt-LT" sz="1600" dirty="0"/>
          </a:p>
          <a:p>
            <a:pPr lvl="0" algn="just"/>
            <a:endParaRPr lang="lt-LT" dirty="0"/>
          </a:p>
          <a:p>
            <a:pPr lvl="0" algn="just"/>
            <a:endParaRPr lang="lt-LT" dirty="0"/>
          </a:p>
          <a:p>
            <a:pPr marL="0" lvl="0" indent="0" algn="just">
              <a:buNone/>
            </a:pPr>
            <a:endParaRPr lang="lt-LT" dirty="0"/>
          </a:p>
          <a:p>
            <a:pPr lvl="0" algn="just"/>
            <a:endParaRPr lang="lt-LT" dirty="0"/>
          </a:p>
        </p:txBody>
      </p:sp>
      <p:sp>
        <p:nvSpPr>
          <p:cNvPr id="4" name="Content Placeholder 11"/>
          <p:cNvSpPr txBox="1">
            <a:spLocks noGrp="1"/>
          </p:cNvSpPr>
          <p:nvPr>
            <p:ph idx="2"/>
          </p:nvPr>
        </p:nvSpPr>
        <p:spPr>
          <a:xfrm>
            <a:off x="4663440" y="620685"/>
            <a:ext cx="4260427" cy="6120682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lt-LT" sz="1600" dirty="0"/>
              <a:t>Laba diena, Džiugu sudalyvauti puikioje iniciatyvoje :)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lt-LT" sz="1600" dirty="0" smtClean="0"/>
              <a:t>       Sėkmės </a:t>
            </a:r>
            <a:r>
              <a:rPr lang="lt-LT" sz="1600" dirty="0"/>
              <a:t>darbuose, kolegės pedagogės!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lt-LT" sz="1600" dirty="0"/>
              <a:t>Linkėjimai iš pajūrio. </a:t>
            </a:r>
            <a:r>
              <a:rPr lang="lt-LT" sz="1600" dirty="0" smtClean="0"/>
              <a:t>Pagarbiai</a:t>
            </a:r>
            <a:r>
              <a:rPr lang="lt-LT" sz="1600" dirty="0"/>
              <a:t>	Klaipėdos lopšelis-darželis „</a:t>
            </a:r>
            <a:r>
              <a:rPr lang="lt-LT" sz="1600" dirty="0" smtClean="0"/>
              <a:t>Šaltinėlis</a:t>
            </a:r>
            <a:r>
              <a:rPr lang="lt-LT" sz="1600" dirty="0"/>
              <a:t>“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lt-LT" sz="1600" dirty="0"/>
          </a:p>
          <a:p>
            <a:pPr lvl="0"/>
            <a:r>
              <a:rPr lang="lt-LT" sz="1600" dirty="0"/>
              <a:t>Sveiki, smagu sudalyvauti Jūsų organizuojamoje parodoje nuostabia mūsų šalies proga. Aistė </a:t>
            </a:r>
            <a:r>
              <a:rPr lang="lt-LT" sz="1600" dirty="0" err="1" smtClean="0"/>
              <a:t>Montvilaitė</a:t>
            </a:r>
            <a:r>
              <a:rPr lang="lt-LT" sz="1600" dirty="0" smtClean="0"/>
              <a:t>, </a:t>
            </a:r>
            <a:r>
              <a:rPr lang="lt-LT" sz="1600" dirty="0"/>
              <a:t>Vilniaus lopšelis-darželis „</a:t>
            </a:r>
            <a:r>
              <a:rPr lang="lt-LT" sz="1600" dirty="0" smtClean="0"/>
              <a:t>Čiauškutis</a:t>
            </a:r>
            <a:r>
              <a:rPr lang="lt-LT" sz="1600" dirty="0"/>
              <a:t>“</a:t>
            </a:r>
          </a:p>
          <a:p>
            <a:pPr marL="0" lvl="0" indent="0" algn="just">
              <a:buNone/>
            </a:pPr>
            <a:endParaRPr lang="lt-LT" sz="1600" dirty="0"/>
          </a:p>
          <a:p>
            <a:pPr lvl="0">
              <a:spcBef>
                <a:spcPts val="0"/>
              </a:spcBef>
            </a:pPr>
            <a:r>
              <a:rPr lang="lt-LT" sz="1600" dirty="0"/>
              <a:t>Laba </a:t>
            </a:r>
            <a:r>
              <a:rPr lang="lt-LT" sz="1600" dirty="0" smtClean="0"/>
              <a:t>diena, norime </a:t>
            </a:r>
            <a:r>
              <a:rPr lang="lt-LT" sz="1600" dirty="0"/>
              <a:t>sudalyvauti Respublikinėje ikimokyklinio ir priešmokyklinio ugdymo vaikų kūrybinių darbų parodoje „</a:t>
            </a:r>
            <a:r>
              <a:rPr lang="lt-LT" sz="1600" dirty="0" smtClean="0"/>
              <a:t>Rašau </a:t>
            </a:r>
            <a:r>
              <a:rPr lang="lt-LT" sz="1600" dirty="0"/>
              <a:t>žodį LIETUVA“ . Ačiū už puikią idėją! Geros ir kūrybingos dienos. </a:t>
            </a:r>
            <a:r>
              <a:rPr lang="lt-LT" sz="1600" dirty="0" smtClean="0"/>
              <a:t>Pagarbiai  </a:t>
            </a:r>
            <a:r>
              <a:rPr lang="lt-LT" sz="1600" dirty="0"/>
              <a:t>Vilnius darželio-mokyklos „</a:t>
            </a:r>
            <a:r>
              <a:rPr lang="lt-LT" sz="1600" dirty="0" smtClean="0"/>
              <a:t>Saulutė</a:t>
            </a:r>
            <a:r>
              <a:rPr lang="lt-LT" sz="1600" dirty="0"/>
              <a:t>“</a:t>
            </a:r>
            <a:r>
              <a:rPr lang="lt-LT" sz="1600" dirty="0" smtClean="0"/>
              <a:t> pedagogės </a:t>
            </a:r>
            <a:r>
              <a:rPr lang="lt-LT" sz="1600" dirty="0"/>
              <a:t>Tatjana  </a:t>
            </a:r>
            <a:r>
              <a:rPr lang="lt-LT" sz="1600" dirty="0" err="1"/>
              <a:t>Rajevskaja</a:t>
            </a:r>
            <a:r>
              <a:rPr lang="lt-LT" sz="1600" dirty="0"/>
              <a:t>, Jelena </a:t>
            </a:r>
            <a:r>
              <a:rPr lang="lt-LT" sz="1600" dirty="0" err="1"/>
              <a:t>Skibickaja</a:t>
            </a:r>
            <a:endParaRPr lang="lt-LT" sz="1600" dirty="0"/>
          </a:p>
          <a:p>
            <a:pPr lvl="0" algn="just"/>
            <a:endParaRPr lang="lt-LT" sz="1600" dirty="0"/>
          </a:p>
          <a:p>
            <a:pPr lvl="0" algn="just"/>
            <a:endParaRPr lang="lt-LT" sz="1600" dirty="0"/>
          </a:p>
          <a:p>
            <a:pPr marL="0" lvl="0" indent="0">
              <a:buNone/>
            </a:pPr>
            <a:endParaRPr lang="lt-LT" sz="1200" dirty="0"/>
          </a:p>
          <a:p>
            <a:pPr marL="0" lvl="0" indent="0">
              <a:buNone/>
            </a:pPr>
            <a:endParaRPr lang="lt-LT" sz="1200" dirty="0"/>
          </a:p>
          <a:p>
            <a:pPr marL="0" lvl="0" indent="0">
              <a:buNone/>
            </a:pPr>
            <a:endParaRPr lang="lt-LT" sz="1200" dirty="0"/>
          </a:p>
          <a:p>
            <a:pPr lvl="0"/>
            <a:endParaRPr lang="lt-LT" sz="1200" dirty="0"/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20474" y="5694215"/>
            <a:ext cx="3200400" cy="111481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lt-LT" b="1"/>
              <a:t>AČIŪ UŽ DĖMESĮ</a:t>
            </a:r>
          </a:p>
        </p:txBody>
      </p:sp>
      <p:pic>
        <p:nvPicPr>
          <p:cNvPr id="3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6800" y="2348883"/>
            <a:ext cx="4854371" cy="3600001"/>
          </a:xfrm>
        </p:spPr>
      </p:pic>
      <p:pic>
        <p:nvPicPr>
          <p:cNvPr id="4" name="Picture 2" descr="C:\Users\Reda\AppData\Local\Microsoft\Windows\INetCache\IE\FB22V8H5\radiantsunheliumballoon[1].gif"/>
          <p:cNvPicPr>
            <a:picLocks noGrp="1" noChangeAspect="1"/>
          </p:cNvPicPr>
          <p:nvPr>
            <p:ph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55578" y="2564901"/>
            <a:ext cx="2808890" cy="266400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 rot="59989">
            <a:off x="1098605" y="764904"/>
            <a:ext cx="3063239" cy="2061231"/>
          </a:xfrm>
        </p:spPr>
        <p:txBody>
          <a:bodyPr anchor="ctr"/>
          <a:lstStyle/>
          <a:p>
            <a:pPr lvl="0" algn="l"/>
            <a:r>
              <a:rPr lang="lt-LT">
                <a:latin typeface="Times New Roman" pitchFamily="18"/>
                <a:cs typeface="Times New Roman" pitchFamily="18"/>
              </a:rPr>
              <a:t>Tikslas – puoselėti patriotiškumą, vaikų tautiškumą, vertybines nuostatas bei menines idėjas. </a:t>
            </a:r>
          </a:p>
        </p:txBody>
      </p:sp>
      <p:pic>
        <p:nvPicPr>
          <p:cNvPr id="3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ln w="101598">
            <a:solidFill>
              <a:srgbClr val="FFFFFF"/>
            </a:solidFill>
            <a:prstDash val="solid"/>
          </a:ln>
        </p:spPr>
      </p:pic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 rot="59989">
            <a:off x="1145322" y="2708635"/>
            <a:ext cx="3044951" cy="3601108"/>
          </a:xfrm>
        </p:spPr>
        <p:txBody>
          <a:bodyPr/>
          <a:lstStyle/>
          <a:p>
            <a:pPr lvl="0" algn="l">
              <a:lnSpc>
                <a:spcPct val="90000"/>
              </a:lnSpc>
            </a:pPr>
            <a:r>
              <a:rPr lang="lt-LT" sz="2000">
                <a:latin typeface="Times New Roman" pitchFamily="18"/>
                <a:cs typeface="Times New Roman" pitchFamily="18"/>
              </a:rPr>
              <a:t>Uždaviniai: </a:t>
            </a:r>
          </a:p>
          <a:p>
            <a:pPr marL="457200" lvl="0" indent="-457200" algn="l">
              <a:lnSpc>
                <a:spcPct val="90000"/>
              </a:lnSpc>
              <a:buFont typeface="Calibri"/>
              <a:buAutoNum type="arabicPeriod"/>
            </a:pPr>
            <a:r>
              <a:rPr lang="lt-LT" sz="2000">
                <a:latin typeface="Times New Roman" pitchFamily="18"/>
                <a:cs typeface="Times New Roman" pitchFamily="18"/>
              </a:rPr>
              <a:t>Ieškoti netradicinių raiškos priemonių bei atlikimo technikų rašant žodį ,,LIETUVA“. </a:t>
            </a:r>
          </a:p>
          <a:p>
            <a:pPr marL="457200" lvl="0" indent="-457200" algn="l">
              <a:lnSpc>
                <a:spcPct val="90000"/>
              </a:lnSpc>
              <a:buFont typeface="Calibri"/>
              <a:buAutoNum type="arabicPeriod"/>
            </a:pPr>
            <a:r>
              <a:rPr lang="lt-LT" sz="2000">
                <a:latin typeface="Times New Roman" pitchFamily="18"/>
                <a:cs typeface="Times New Roman" pitchFamily="18"/>
              </a:rPr>
              <a:t>Įgyvendinti vaikų kūrybines idėjas. </a:t>
            </a:r>
          </a:p>
          <a:p>
            <a:pPr marL="457200" lvl="0" indent="-457200" algn="l">
              <a:lnSpc>
                <a:spcPct val="90000"/>
              </a:lnSpc>
              <a:buFont typeface="Calibri"/>
              <a:buAutoNum type="arabicPeriod"/>
            </a:pPr>
            <a:r>
              <a:rPr lang="lt-LT" sz="2000">
                <a:latin typeface="Times New Roman" pitchFamily="18"/>
                <a:cs typeface="Times New Roman" pitchFamily="18"/>
              </a:rPr>
              <a:t>Suteikti vaikams žinių apie Lietuvos istoriją. </a:t>
            </a:r>
          </a:p>
          <a:p>
            <a:pPr marL="457200" lvl="0" indent="-457200" algn="l">
              <a:lnSpc>
                <a:spcPct val="90000"/>
              </a:lnSpc>
              <a:buFont typeface="Calibri"/>
              <a:buAutoNum type="arabicPeriod"/>
            </a:pPr>
            <a:r>
              <a:rPr lang="lt-LT" sz="2000">
                <a:latin typeface="Times New Roman" pitchFamily="18"/>
                <a:cs typeface="Times New Roman" pitchFamily="18"/>
              </a:rPr>
              <a:t>Lavinti vaikų skaitymo ir rašymo pradmenis. </a:t>
            </a:r>
          </a:p>
          <a:p>
            <a:pPr marL="342900" lvl="0" indent="-342900" algn="just">
              <a:lnSpc>
                <a:spcPct val="90000"/>
              </a:lnSpc>
              <a:buFont typeface="Calibri"/>
              <a:buAutoNum type="arabicPeriod"/>
            </a:pPr>
            <a:endParaRPr lang="lt-L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95021" y="817583"/>
            <a:ext cx="6965240" cy="3043461"/>
          </a:xfrm>
        </p:spPr>
        <p:txBody>
          <a:bodyPr/>
          <a:lstStyle/>
          <a:p>
            <a:pPr lvl="0" algn="l"/>
            <a:r>
              <a:rPr lang="lt-LT" sz="2000" dirty="0">
                <a:latin typeface="Times New Roman" pitchFamily="18"/>
                <a:cs typeface="Times New Roman" pitchFamily="18"/>
              </a:rPr>
              <a:t>Respublikinės ikimokyklinio ir priešmokyklinio ugdymo grupių vaikų kūrybinių darbų parodos ,,Rašau žodį LIETUVA“ aprašas viešai skelbtas </a:t>
            </a:r>
            <a:r>
              <a:rPr lang="lt-LT" sz="2000" dirty="0" smtClean="0">
                <a:latin typeface="Times New Roman" pitchFamily="18"/>
                <a:cs typeface="Times New Roman" pitchFamily="18"/>
              </a:rPr>
              <a:t>internetiniuose </a:t>
            </a:r>
            <a:r>
              <a:rPr lang="lt-LT" sz="2000" dirty="0" smtClean="0">
                <a:latin typeface="Times New Roman" pitchFamily="18"/>
                <a:cs typeface="Times New Roman" pitchFamily="18"/>
                <a:hlinkClick r:id="rId2"/>
              </a:rPr>
              <a:t>https</a:t>
            </a:r>
            <a:r>
              <a:rPr lang="lt-LT" sz="2000" dirty="0">
                <a:latin typeface="Times New Roman" pitchFamily="18"/>
                <a:cs typeface="Times New Roman" pitchFamily="18"/>
                <a:hlinkClick r:id="rId2"/>
              </a:rPr>
              <a:t>://</a:t>
            </a:r>
            <a:r>
              <a:rPr lang="lt-LT" sz="2000" dirty="0" smtClean="0">
                <a:latin typeface="Times New Roman" pitchFamily="18"/>
                <a:cs typeface="Times New Roman" pitchFamily="18"/>
                <a:hlinkClick r:id="rId2"/>
              </a:rPr>
              <a:t>www.facebook.com</a:t>
            </a:r>
            <a:r>
              <a:rPr lang="lt-LT" sz="2000" dirty="0" smtClean="0">
                <a:latin typeface="Times New Roman" pitchFamily="18"/>
                <a:cs typeface="Times New Roman" pitchFamily="18"/>
              </a:rPr>
              <a:t/>
            </a:r>
            <a:br>
              <a:rPr lang="lt-LT" sz="2000" dirty="0" smtClean="0">
                <a:latin typeface="Times New Roman" pitchFamily="18"/>
                <a:cs typeface="Times New Roman" pitchFamily="18"/>
              </a:rPr>
            </a:br>
            <a:r>
              <a:rPr lang="lt-LT" sz="2000" dirty="0" smtClean="0">
                <a:latin typeface="Times New Roman" pitchFamily="18"/>
                <a:cs typeface="Times New Roman" pitchFamily="18"/>
              </a:rPr>
              <a:t>puslapiuose: Auklėtoja auklėtojai, </a:t>
            </a:r>
            <a:r>
              <a:rPr lang="lt-LT" sz="2000" dirty="0">
                <a:latin typeface="Times New Roman" pitchFamily="18"/>
                <a:cs typeface="Times New Roman" pitchFamily="18"/>
              </a:rPr>
              <a:t>Darželio auklėtojų klubas, </a:t>
            </a:r>
            <a:r>
              <a:rPr lang="lt-LT" sz="2000" dirty="0" smtClean="0">
                <a:latin typeface="Times New Roman" pitchFamily="18"/>
                <a:cs typeface="Times New Roman" pitchFamily="18"/>
              </a:rPr>
              <a:t>Ikimokyklinis </a:t>
            </a:r>
            <a:r>
              <a:rPr lang="lt-LT" sz="2000" dirty="0">
                <a:latin typeface="Times New Roman" pitchFamily="18"/>
                <a:cs typeface="Times New Roman" pitchFamily="18"/>
              </a:rPr>
              <a:t>ir priešmokyklinis ugdymas.</a:t>
            </a:r>
            <a:br>
              <a:rPr lang="lt-LT" sz="2000" dirty="0">
                <a:latin typeface="Times New Roman" pitchFamily="18"/>
                <a:cs typeface="Times New Roman" pitchFamily="18"/>
              </a:rPr>
            </a:br>
            <a:r>
              <a:rPr lang="lt-LT" sz="2000" dirty="0">
                <a:latin typeface="Times New Roman" pitchFamily="18"/>
                <a:cs typeface="Times New Roman" pitchFamily="18"/>
              </a:rPr>
              <a:t>Nuo 2018 m. sausio 15 d. iki sausio 31 d. dalyvavo: </a:t>
            </a:r>
            <a:r>
              <a:rPr lang="lt-LT" sz="2000" dirty="0" smtClean="0">
                <a:latin typeface="Times New Roman" pitchFamily="18"/>
                <a:cs typeface="Times New Roman" pitchFamily="18"/>
              </a:rPr>
              <a:t>247 </a:t>
            </a:r>
            <a:r>
              <a:rPr lang="lt-LT" sz="2000" dirty="0">
                <a:latin typeface="Times New Roman" pitchFamily="18"/>
                <a:cs typeface="Times New Roman" pitchFamily="18"/>
              </a:rPr>
              <a:t>ugdymo įstaigos, iš 46 miestų, vaikus ruošė 567 pedagogai. Parodos dalyvių atsiųstas nuotraukas galima matyti </a:t>
            </a:r>
            <a:r>
              <a:rPr lang="lt-LT" sz="2000" dirty="0" smtClean="0">
                <a:latin typeface="Times New Roman" pitchFamily="18"/>
                <a:cs typeface="Times New Roman" pitchFamily="18"/>
              </a:rPr>
              <a:t>internete </a:t>
            </a:r>
            <a:r>
              <a:rPr lang="lt-LT" sz="2000" dirty="0" err="1">
                <a:latin typeface="Times New Roman" pitchFamily="18"/>
                <a:cs typeface="Times New Roman" pitchFamily="18"/>
              </a:rPr>
              <a:t>httpp</a:t>
            </a:r>
            <a:r>
              <a:rPr lang="lt-LT" sz="2000" dirty="0">
                <a:latin typeface="Times New Roman" pitchFamily="18"/>
                <a:cs typeface="Times New Roman" pitchFamily="18"/>
              </a:rPr>
              <a:t>://</a:t>
            </a:r>
            <a:r>
              <a:rPr lang="lt-LT" sz="2000" dirty="0" err="1" smtClean="0">
                <a:latin typeface="Times New Roman" pitchFamily="18"/>
                <a:cs typeface="Times New Roman" pitchFamily="18"/>
              </a:rPr>
              <a:t>rasaulietuva.blogspot.com</a:t>
            </a:r>
            <a:r>
              <a:rPr lang="lt-LT" sz="2000" smtClean="0">
                <a:latin typeface="Times New Roman" pitchFamily="18"/>
                <a:cs typeface="Times New Roman" pitchFamily="18"/>
              </a:rPr>
              <a:t>.</a:t>
            </a:r>
            <a:r>
              <a:rPr lang="lt-LT" sz="2000" dirty="0">
                <a:latin typeface="Times New Roman" pitchFamily="18"/>
                <a:cs typeface="Times New Roman" pitchFamily="18"/>
              </a:rPr>
              <a:t/>
            </a:r>
            <a:br>
              <a:rPr lang="lt-LT" sz="2000" dirty="0">
                <a:latin typeface="Times New Roman" pitchFamily="18"/>
                <a:cs typeface="Times New Roman" pitchFamily="18"/>
              </a:rPr>
            </a:br>
            <a:r>
              <a:rPr lang="lt-LT" sz="2000" dirty="0">
                <a:latin typeface="Times New Roman" pitchFamily="18"/>
                <a:cs typeface="Times New Roman" pitchFamily="18"/>
              </a:rPr>
              <a:t>Paroda eksponuojama neribotą laiką.</a:t>
            </a:r>
          </a:p>
        </p:txBody>
      </p:sp>
      <p:sp>
        <p:nvSpPr>
          <p:cNvPr id="3" name="Content Placeholder 4"/>
          <p:cNvSpPr txBox="1">
            <a:spLocks noGrp="1"/>
          </p:cNvSpPr>
          <p:nvPr>
            <p:ph type="body" idx="1"/>
          </p:nvPr>
        </p:nvSpPr>
        <p:spPr>
          <a:xfrm>
            <a:off x="1298448" y="4841967"/>
            <a:ext cx="3227832" cy="882176"/>
          </a:xfrm>
        </p:spPr>
        <p:txBody>
          <a:bodyPr anchor="t"/>
          <a:lstStyle/>
          <a:p>
            <a:endParaRPr lang="lt-LT"/>
          </a:p>
        </p:txBody>
      </p:sp>
      <p:sp>
        <p:nvSpPr>
          <p:cNvPr id="4" name="Content Placeholder 5"/>
          <p:cNvSpPr txBox="1">
            <a:spLocks noGrp="1"/>
          </p:cNvSpPr>
          <p:nvPr>
            <p:ph type="body" idx="3"/>
          </p:nvPr>
        </p:nvSpPr>
        <p:spPr>
          <a:xfrm>
            <a:off x="4645152" y="4728755"/>
            <a:ext cx="3227832" cy="995836"/>
          </a:xfrm>
        </p:spPr>
        <p:txBody>
          <a:bodyPr anchor="t"/>
          <a:lstStyle/>
          <a:p>
            <a:endParaRPr lang="lt-LT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88027" y="4029056"/>
            <a:ext cx="3600001" cy="2143125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rgbClr val="70AD47"/>
              </a:gs>
            </a:gsLst>
            <a:lin ang="5400000"/>
          </a:gradFill>
          <a:ln cap="flat">
            <a:noFill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27586" y="4029056"/>
            <a:ext cx="3810003" cy="214312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2"/>
          <a:srcRect b="19884"/>
          <a:stretch>
            <a:fillRect/>
          </a:stretch>
        </p:blipFill>
        <p:spPr>
          <a:xfrm>
            <a:off x="1181194" y="651510"/>
            <a:ext cx="6888476" cy="554354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95021" y="116631"/>
            <a:ext cx="6965240" cy="504053"/>
          </a:xfrm>
        </p:spPr>
        <p:txBody>
          <a:bodyPr/>
          <a:lstStyle/>
          <a:p>
            <a:pPr lvl="0"/>
            <a:r>
              <a:rPr lang="lt-LT" sz="3600" b="1"/>
              <a:t>IŠ ANTRINIŲ ŽALIAVŲ</a:t>
            </a:r>
          </a:p>
        </p:txBody>
      </p:sp>
      <p:pic>
        <p:nvPicPr>
          <p:cNvPr id="3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790" y="692593"/>
            <a:ext cx="3400205" cy="1227152"/>
          </a:xfrm>
        </p:spPr>
      </p:pic>
      <p:pic>
        <p:nvPicPr>
          <p:cNvPr id="4" name="Content Placeholder 5"/>
          <p:cNvPicPr>
            <a:picLocks noGrp="1" noChangeAspect="1"/>
          </p:cNvPicPr>
          <p:nvPr>
            <p:ph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71790" y="2187866"/>
            <a:ext cx="3400205" cy="1514694"/>
          </a:xfrm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71790" y="4047116"/>
            <a:ext cx="3600001" cy="20247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2175" y="676912"/>
            <a:ext cx="4035777" cy="302682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2844" y="3818991"/>
            <a:ext cx="4005108" cy="225287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95021" y="0"/>
            <a:ext cx="6965240" cy="548676"/>
          </a:xfrm>
        </p:spPr>
        <p:txBody>
          <a:bodyPr/>
          <a:lstStyle/>
          <a:p>
            <a:pPr lvl="0"/>
            <a:r>
              <a:rPr lang="lt-LT" sz="3600" b="1"/>
              <a:t>APLIKUOTA</a:t>
            </a:r>
          </a:p>
        </p:txBody>
      </p:sp>
      <p:pic>
        <p:nvPicPr>
          <p:cNvPr id="3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569" y="620685"/>
            <a:ext cx="3480837" cy="2520004"/>
          </a:xfrm>
          <a:effectLst>
            <a:outerShdw dir="16200000" algn="tl">
              <a:srgbClr val="000000">
                <a:alpha val="70000"/>
              </a:srgbClr>
            </a:outerShdw>
          </a:effectLst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07108" y="4286103"/>
            <a:ext cx="4223997" cy="2373901"/>
          </a:xfrm>
          <a:prstGeom prst="rect">
            <a:avLst/>
          </a:prstGeom>
          <a:noFill/>
          <a:ln cap="flat">
            <a:noFill/>
          </a:ln>
          <a:effectLst>
            <a:outerShdw dir="16200000" algn="tl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43398" y="4437107"/>
            <a:ext cx="3480837" cy="2239274"/>
          </a:xfrm>
          <a:prstGeom prst="rect">
            <a:avLst/>
          </a:prstGeom>
          <a:noFill/>
          <a:ln cap="flat">
            <a:noFill/>
          </a:ln>
          <a:effectLst>
            <a:outerShdw dir="16200000" algn="tl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26271" y="2559862"/>
            <a:ext cx="3480837" cy="2401891"/>
          </a:xfrm>
          <a:prstGeom prst="rect">
            <a:avLst/>
          </a:prstGeom>
          <a:noFill/>
          <a:ln cap="flat">
            <a:noFill/>
          </a:ln>
          <a:effectLst>
            <a:outerShdw dir="16200000" algn="tl">
              <a:srgbClr val="000000">
                <a:alpha val="70000"/>
              </a:srgbClr>
            </a:outerShdw>
          </a:effectLst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7406" y="2924680"/>
            <a:ext cx="4233699" cy="215518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Content Placeholder 9"/>
          <p:cNvPicPr>
            <a:picLocks noGrp="1" noChangeAspect="1"/>
          </p:cNvPicPr>
          <p:nvPr>
            <p:ph idx="2"/>
          </p:nvPr>
        </p:nvPicPr>
        <p:blipFill>
          <a:blip r:embed="rId7"/>
          <a:stretch>
            <a:fillRect/>
          </a:stretch>
        </p:blipFill>
        <p:spPr>
          <a:xfrm>
            <a:off x="4193008" y="620685"/>
            <a:ext cx="4221903" cy="2371002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95021" y="0"/>
            <a:ext cx="6965240" cy="548676"/>
          </a:xfrm>
        </p:spPr>
        <p:txBody>
          <a:bodyPr/>
          <a:lstStyle/>
          <a:p>
            <a:pPr lvl="0"/>
            <a:r>
              <a:rPr lang="lt-LT" sz="3600" b="1"/>
              <a:t>PIEŠTA, TAPYTA</a:t>
            </a:r>
          </a:p>
        </p:txBody>
      </p:sp>
      <p:pic>
        <p:nvPicPr>
          <p:cNvPr id="3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7379" y="836712"/>
            <a:ext cx="3570777" cy="1941097"/>
          </a:xfrm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75210" y="2669380"/>
            <a:ext cx="3570777" cy="142533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75210" y="4158956"/>
            <a:ext cx="3570777" cy="21161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5383" y="714310"/>
            <a:ext cx="3958867" cy="18503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Content Placeholder 9"/>
          <p:cNvPicPr>
            <a:picLocks noGrp="1" noChangeAspect="1"/>
          </p:cNvPicPr>
          <p:nvPr>
            <p:ph idx="2"/>
          </p:nvPr>
        </p:nvPicPr>
        <p:blipFill>
          <a:blip r:embed="rId6"/>
          <a:stretch>
            <a:fillRect/>
          </a:stretch>
        </p:blipFill>
        <p:spPr>
          <a:xfrm>
            <a:off x="4395383" y="2571100"/>
            <a:ext cx="3958867" cy="1302965"/>
          </a:xfr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5383" y="3880512"/>
            <a:ext cx="3958867" cy="233033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539550" y="0"/>
            <a:ext cx="7867717" cy="548676"/>
          </a:xfrm>
        </p:spPr>
        <p:txBody>
          <a:bodyPr/>
          <a:lstStyle/>
          <a:p>
            <a:pPr lvl="0"/>
            <a:r>
              <a:rPr lang="lt-LT" sz="3200" b="1" dirty="0" smtClean="0"/>
              <a:t>IŠ KNYGŲ, ŽURNALŲ, </a:t>
            </a:r>
            <a:r>
              <a:rPr lang="lt-LT" sz="3600" b="1" dirty="0" smtClean="0"/>
              <a:t>NUOTRAUKŲ</a:t>
            </a:r>
            <a:endParaRPr lang="lt-LT" sz="3200" b="1" dirty="0"/>
          </a:p>
        </p:txBody>
      </p:sp>
      <p:pic>
        <p:nvPicPr>
          <p:cNvPr id="3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2028" y="3717035"/>
            <a:ext cx="3805239" cy="2613446"/>
          </a:xfrm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57882" y="836712"/>
            <a:ext cx="3810003" cy="28575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597264" y="893085"/>
            <a:ext cx="3847822" cy="2772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Content Placeholder 9"/>
          <p:cNvPicPr>
            <a:picLocks noGrp="1" noChangeAspect="1"/>
          </p:cNvPicPr>
          <p:nvPr>
            <p:ph idx="2"/>
          </p:nvPr>
        </p:nvPicPr>
        <p:blipFill>
          <a:blip r:embed="rId5"/>
          <a:stretch>
            <a:fillRect/>
          </a:stretch>
        </p:blipFill>
        <p:spPr>
          <a:xfrm>
            <a:off x="746132" y="3717035"/>
            <a:ext cx="3840726" cy="2556004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shp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686</TotalTime>
  <Words>293</Words>
  <Application>Microsoft Office PowerPoint</Application>
  <PresentationFormat>Demonstracija ekrane (4:3)</PresentationFormat>
  <Paragraphs>96</Paragraphs>
  <Slides>27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27</vt:i4>
      </vt:variant>
    </vt:vector>
  </HeadingPairs>
  <TitlesOfParts>
    <vt:vector size="28" baseType="lpstr">
      <vt:lpstr>Pushpin</vt:lpstr>
      <vt:lpstr>RASEINIŲ LOPŠELIS-DARŽELIS ,,SAULUTĖ“    </vt:lpstr>
      <vt:lpstr>PARODOS INICIATORĖ  Raseinių lopšelio-darželio ,,Saulutė“ direktorė Indrė Matevičienė PARODOS ORGANIZATORIAI: Raseinių lopšelis-darželis ,,Saulutė“ ir Raseinių rajono švietimo pagalbos tarnyba PARODOS KOORDINATORIAI: Neringa Jurkienė, Raseinių lopšelio-darželio ,,Saulutė“ ikimokyklinio ugdymo auklėtoja metodininkė Reda Jocienė, Raseinių lopšelio-darželio ,,Saulutė“ ikimokyklinio ugdymo auklėtoja metodininkė </vt:lpstr>
      <vt:lpstr>Tikslas – puoselėti patriotiškumą, vaikų tautiškumą, vertybines nuostatas bei menines idėjas. </vt:lpstr>
      <vt:lpstr>Respublikinės ikimokyklinio ir priešmokyklinio ugdymo grupių vaikų kūrybinių darbų parodos ,,Rašau žodį LIETUVA“ aprašas viešai skelbtas internetiniuose https://www.facebook.com puslapiuose: Auklėtoja auklėtojai, Darželio auklėtojų klubas, Ikimokyklinis ir priešmokyklinis ugdymas. Nuo 2018 m. sausio 15 d. iki sausio 31 d. dalyvavo: 247 ugdymo įstaigos, iš 46 miestų, vaikus ruošė 567 pedagogai. Parodos dalyvių atsiųstas nuotraukas galima matyti internete httpp://rasaulietuva.blogspot.com. Paroda eksponuojama neribotą laiką.</vt:lpstr>
      <vt:lpstr>PowerPoint pristatymas</vt:lpstr>
      <vt:lpstr>IŠ ANTRINIŲ ŽALIAVŲ</vt:lpstr>
      <vt:lpstr>APLIKUOTA</vt:lpstr>
      <vt:lpstr>PIEŠTA, TAPYTA</vt:lpstr>
      <vt:lpstr>IŠ KNYGŲ, ŽURNALŲ, NUOTRAUKŲ</vt:lpstr>
      <vt:lpstr>IŠ GAMTINĖS MEDŽIAGOS</vt:lpstr>
      <vt:lpstr>IŠ KONSTRUKTORIAUS DETALIŲ</vt:lpstr>
      <vt:lpstr>ANT ŠVIESOS STALO</vt:lpstr>
      <vt:lpstr>IŠ SIŪTŲ RAIDŽIŲ</vt:lpstr>
      <vt:lpstr>IŠ KAMŠTELIŲ, MAGNETŲ</vt:lpstr>
      <vt:lpstr>IŠ VAIKŲ</vt:lpstr>
      <vt:lpstr>IŠ KALADĖLIŲ</vt:lpstr>
      <vt:lpstr>IŠ KAMUOLIUKŲ</vt:lpstr>
      <vt:lpstr>IŠ BALIONŲ</vt:lpstr>
      <vt:lpstr>IŠ KARPINIŲ</vt:lpstr>
      <vt:lpstr>IŠ LANKSTINIŲ</vt:lpstr>
      <vt:lpstr>LAUKE</vt:lpstr>
      <vt:lpstr>UNIKALŪS</vt:lpstr>
      <vt:lpstr>„SAULUTĖS“ „SAULUTEI“</vt:lpstr>
      <vt:lpstr>PowerPoint pristatymas</vt:lpstr>
      <vt:lpstr>PowerPoint pristatymas</vt:lpstr>
      <vt:lpstr>ASILIEPIMAI APIE PARODĄ</vt:lpstr>
      <vt:lpstr>AČIŪ UŽ DĖMESĮ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RASEINIŲ LOPŠELIS-DARŽELIS ,,SAULUTĖ“</dc:title>
  <dc:creator>Reda</dc:creator>
  <cp:lastModifiedBy>Dainius</cp:lastModifiedBy>
  <cp:revision>67</cp:revision>
  <dcterms:created xsi:type="dcterms:W3CDTF">2018-03-05T14:59:11Z</dcterms:created>
  <dcterms:modified xsi:type="dcterms:W3CDTF">2018-03-26T14:05:45Z</dcterms:modified>
</cp:coreProperties>
</file>