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05" r:id="rId3"/>
    <p:sldId id="257" r:id="rId4"/>
    <p:sldId id="260" r:id="rId5"/>
    <p:sldId id="265" r:id="rId6"/>
    <p:sldId id="306" r:id="rId7"/>
    <p:sldId id="307" r:id="rId8"/>
    <p:sldId id="308" r:id="rId9"/>
    <p:sldId id="317" r:id="rId10"/>
    <p:sldId id="318" r:id="rId11"/>
    <p:sldId id="309" r:id="rId12"/>
    <p:sldId id="310" r:id="rId13"/>
    <p:sldId id="311" r:id="rId14"/>
    <p:sldId id="323" r:id="rId15"/>
    <p:sldId id="324" r:id="rId16"/>
    <p:sldId id="392" r:id="rId17"/>
    <p:sldId id="313" r:id="rId18"/>
    <p:sldId id="314" r:id="rId19"/>
    <p:sldId id="315" r:id="rId20"/>
    <p:sldId id="319" r:id="rId21"/>
    <p:sldId id="320" r:id="rId22"/>
    <p:sldId id="322" r:id="rId23"/>
    <p:sldId id="321" r:id="rId24"/>
    <p:sldId id="325" r:id="rId25"/>
    <p:sldId id="326" r:id="rId26"/>
    <p:sldId id="327" r:id="rId27"/>
    <p:sldId id="328" r:id="rId28"/>
    <p:sldId id="329" r:id="rId29"/>
    <p:sldId id="330" r:id="rId30"/>
    <p:sldId id="331" r:id="rId31"/>
    <p:sldId id="332" r:id="rId32"/>
    <p:sldId id="333" r:id="rId33"/>
    <p:sldId id="334" r:id="rId34"/>
    <p:sldId id="335" r:id="rId35"/>
    <p:sldId id="336" r:id="rId36"/>
    <p:sldId id="337" r:id="rId37"/>
    <p:sldId id="338" r:id="rId38"/>
    <p:sldId id="339" r:id="rId39"/>
    <p:sldId id="340" r:id="rId40"/>
    <p:sldId id="341" r:id="rId41"/>
    <p:sldId id="342" r:id="rId42"/>
    <p:sldId id="343" r:id="rId43"/>
    <p:sldId id="346" r:id="rId44"/>
    <p:sldId id="344" r:id="rId45"/>
    <p:sldId id="345" r:id="rId46"/>
    <p:sldId id="347" r:id="rId47"/>
    <p:sldId id="348" r:id="rId48"/>
    <p:sldId id="349" r:id="rId49"/>
    <p:sldId id="350" r:id="rId50"/>
    <p:sldId id="365" r:id="rId51"/>
    <p:sldId id="351" r:id="rId52"/>
    <p:sldId id="352" r:id="rId53"/>
    <p:sldId id="353" r:id="rId54"/>
    <p:sldId id="354" r:id="rId55"/>
    <p:sldId id="355" r:id="rId56"/>
    <p:sldId id="356" r:id="rId57"/>
    <p:sldId id="357" r:id="rId58"/>
    <p:sldId id="358" r:id="rId59"/>
    <p:sldId id="359" r:id="rId60"/>
    <p:sldId id="360" r:id="rId61"/>
    <p:sldId id="361" r:id="rId62"/>
    <p:sldId id="362" r:id="rId63"/>
    <p:sldId id="363" r:id="rId64"/>
    <p:sldId id="364" r:id="rId65"/>
    <p:sldId id="366" r:id="rId66"/>
    <p:sldId id="367" r:id="rId67"/>
    <p:sldId id="368" r:id="rId68"/>
    <p:sldId id="369" r:id="rId69"/>
    <p:sldId id="370" r:id="rId70"/>
    <p:sldId id="371" r:id="rId71"/>
    <p:sldId id="372" r:id="rId72"/>
    <p:sldId id="373" r:id="rId73"/>
    <p:sldId id="374" r:id="rId74"/>
    <p:sldId id="375" r:id="rId75"/>
    <p:sldId id="376" r:id="rId76"/>
    <p:sldId id="377" r:id="rId77"/>
    <p:sldId id="378" r:id="rId78"/>
    <p:sldId id="274" r:id="rId79"/>
    <p:sldId id="381" r:id="rId80"/>
    <p:sldId id="384" r:id="rId81"/>
    <p:sldId id="385" r:id="rId82"/>
    <p:sldId id="386" r:id="rId83"/>
    <p:sldId id="387" r:id="rId84"/>
    <p:sldId id="388" r:id="rId85"/>
    <p:sldId id="389" r:id="rId86"/>
    <p:sldId id="390" r:id="rId87"/>
    <p:sldId id="391" r:id="rId88"/>
    <p:sldId id="276" r:id="rId89"/>
    <p:sldId id="277" r:id="rId9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74" autoAdjust="0"/>
  </p:normalViewPr>
  <p:slideViewPr>
    <p:cSldViewPr>
      <p:cViewPr>
        <p:scale>
          <a:sx n="113" d="100"/>
          <a:sy n="113" d="100"/>
        </p:scale>
        <p:origin x="-1584"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lt-LT" smtClean="0"/>
              <a:t>Spustelėję redag. ruoš. pavad. stilių</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D04BC5D5-5632-47F8-88E2-BD5FDE8BE77B}" type="datetimeFigureOut">
              <a:rPr lang="lt-LT" smtClean="0"/>
              <a:t>2018-04-17</a:t>
            </a:fld>
            <a:endParaRPr lang="lt-LT"/>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lt-LT"/>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4261E75-6378-4494-A912-9311D848094D}" type="slidenum">
              <a:rPr lang="lt-LT" smtClean="0"/>
              <a:t>‹#›</a:t>
            </a:fld>
            <a:endParaRPr lang="lt-LT"/>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Vertical Text Placeholder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D04BC5D5-5632-47F8-88E2-BD5FDE8BE77B}" type="datetimeFigureOut">
              <a:rPr lang="lt-LT" smtClean="0"/>
              <a:t>2018-04-17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lt-LT" smtClean="0"/>
              <a:t>Spustelėję redag. ruoš. pavad. stilių</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D04BC5D5-5632-47F8-88E2-BD5FDE8BE77B}" type="datetimeFigureOut">
              <a:rPr lang="lt-LT" smtClean="0"/>
              <a:t>2018-04-17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10"/>
          </p:nvPr>
        </p:nvSpPr>
        <p:spPr/>
        <p:txBody>
          <a:bodyPr/>
          <a:lstStyle/>
          <a:p>
            <a:fld id="{D04BC5D5-5632-47F8-88E2-BD5FDE8BE77B}" type="datetimeFigureOut">
              <a:rPr lang="lt-LT" smtClean="0"/>
              <a:t>2018-04-17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lt-LT" smtClean="0"/>
              <a:t>Spustelėję redag. ruoš. pavad. stilių</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D04BC5D5-5632-47F8-88E2-BD5FDE8BE77B}" type="datetimeFigureOut">
              <a:rPr lang="lt-LT" smtClean="0"/>
              <a:t>2018-04-17</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5" name="Date Placeholder 4"/>
          <p:cNvSpPr>
            <a:spLocks noGrp="1"/>
          </p:cNvSpPr>
          <p:nvPr>
            <p:ph type="dt" sz="half" idx="10"/>
          </p:nvPr>
        </p:nvSpPr>
        <p:spPr/>
        <p:txBody>
          <a:bodyPr/>
          <a:lstStyle/>
          <a:p>
            <a:fld id="{D04BC5D5-5632-47F8-88E2-BD5FDE8BE77B}" type="datetimeFigureOut">
              <a:rPr lang="lt-LT" smtClean="0"/>
              <a:t>2018-04-17</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4261E75-6378-4494-A912-9311D848094D}" type="slidenum">
              <a:rPr lang="lt-LT" smtClean="0"/>
              <a:t>‹#›</a:t>
            </a:fld>
            <a:endParaRPr lang="lt-LT"/>
          </a:p>
        </p:txBody>
      </p:sp>
      <p:sp>
        <p:nvSpPr>
          <p:cNvPr id="9" name="Content Placeholder 8"/>
          <p:cNvSpPr>
            <a:spLocks noGrp="1"/>
          </p:cNvSpPr>
          <p:nvPr>
            <p:ph sz="quarter" idx="13"/>
          </p:nvPr>
        </p:nvSpPr>
        <p:spPr>
          <a:xfrm>
            <a:off x="1042416" y="2313432"/>
            <a:ext cx="3419856" cy="349300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7" name="Date Placeholder 6"/>
          <p:cNvSpPr>
            <a:spLocks noGrp="1"/>
          </p:cNvSpPr>
          <p:nvPr>
            <p:ph type="dt" sz="half" idx="10"/>
          </p:nvPr>
        </p:nvSpPr>
        <p:spPr/>
        <p:txBody>
          <a:bodyPr/>
          <a:lstStyle/>
          <a:p>
            <a:fld id="{D04BC5D5-5632-47F8-88E2-BD5FDE8BE77B}" type="datetimeFigureOut">
              <a:rPr lang="lt-LT" smtClean="0"/>
              <a:t>2018-04-17</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Date Placeholder 2"/>
          <p:cNvSpPr>
            <a:spLocks noGrp="1"/>
          </p:cNvSpPr>
          <p:nvPr>
            <p:ph type="dt" sz="half" idx="10"/>
          </p:nvPr>
        </p:nvSpPr>
        <p:spPr/>
        <p:txBody>
          <a:bodyPr/>
          <a:lstStyle/>
          <a:p>
            <a:fld id="{D04BC5D5-5632-47F8-88E2-BD5FDE8BE77B}" type="datetimeFigureOut">
              <a:rPr lang="lt-LT" smtClean="0"/>
              <a:t>2018-04-17</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BC5D5-5632-47F8-88E2-BD5FDE8BE77B}" type="datetimeFigureOut">
              <a:rPr lang="lt-LT" smtClean="0"/>
              <a:t>2018-04-17</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04BC5D5-5632-47F8-88E2-BD5FDE8BE77B}" type="datetimeFigureOut">
              <a:rPr lang="lt-LT" smtClean="0"/>
              <a:t>2018-04-17</a:t>
            </a:fld>
            <a:endParaRPr lang="lt-LT"/>
          </a:p>
        </p:txBody>
      </p:sp>
      <p:sp>
        <p:nvSpPr>
          <p:cNvPr id="7" name="Slide Number Placeholder 6"/>
          <p:cNvSpPr>
            <a:spLocks noGrp="1"/>
          </p:cNvSpPr>
          <p:nvPr>
            <p:ph type="sldNum" sz="quarter" idx="12"/>
          </p:nvPr>
        </p:nvSpPr>
        <p:spPr/>
        <p:txBody>
          <a:bodyPr/>
          <a:lstStyle/>
          <a:p>
            <a:fld id="{B4261E75-6378-4494-A912-9311D848094D}" type="slidenum">
              <a:rPr lang="lt-LT" smtClean="0"/>
              <a:t>‹#›</a:t>
            </a:fld>
            <a:endParaRPr lang="lt-LT"/>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lt-LT"/>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lt-LT" smtClean="0"/>
              <a:t>Spustelėję redag. ruoš. pavad. stilių</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lt-LT" smtClean="0"/>
              <a:t>Spustelėję redag. ruoš. pavad. stilių</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D04BC5D5-5632-47F8-88E2-BD5FDE8BE77B}" type="datetimeFigureOut">
              <a:rPr lang="lt-LT" smtClean="0"/>
              <a:t>2018-04-17</a:t>
            </a:fld>
            <a:endParaRPr lang="lt-LT"/>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lt-LT"/>
          </a:p>
        </p:txBody>
      </p:sp>
      <p:sp>
        <p:nvSpPr>
          <p:cNvPr id="7" name="Slide Number Placeholder 6"/>
          <p:cNvSpPr>
            <a:spLocks noGrp="1"/>
          </p:cNvSpPr>
          <p:nvPr>
            <p:ph type="sldNum" sz="quarter" idx="12"/>
          </p:nvPr>
        </p:nvSpPr>
        <p:spPr/>
        <p:txBody>
          <a:bodyPr/>
          <a:lstStyle/>
          <a:p>
            <a:fld id="{B4261E75-6378-4494-A912-9311D848094D}" type="slidenum">
              <a:rPr lang="lt-LT" smtClean="0"/>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D04BC5D5-5632-47F8-88E2-BD5FDE8BE77B}" type="datetimeFigureOut">
              <a:rPr lang="lt-LT" smtClean="0"/>
              <a:t>2018-04-17</a:t>
            </a:fld>
            <a:endParaRPr lang="lt-LT"/>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lt-LT"/>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4261E75-6378-4494-A912-9311D848094D}" type="slidenum">
              <a:rPr lang="lt-LT" smtClean="0"/>
              <a:t>‹#›</a:t>
            </a:fld>
            <a:endParaRPr lang="lt-LT"/>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aciulietuva.l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Antraštė 3"/>
          <p:cNvSpPr>
            <a:spLocks noGrp="1"/>
          </p:cNvSpPr>
          <p:nvPr>
            <p:ph type="title"/>
          </p:nvPr>
        </p:nvSpPr>
        <p:spPr>
          <a:xfrm>
            <a:off x="539552" y="548680"/>
            <a:ext cx="8136904" cy="1621984"/>
          </a:xfrm>
        </p:spPr>
        <p:txBody>
          <a:bodyPr>
            <a:normAutofit/>
          </a:bodyPr>
          <a:lstStyle/>
          <a:p>
            <a:pPr algn="ctr"/>
            <a:r>
              <a:rPr lang="lt-LT" b="1" dirty="0" smtClean="0">
                <a:solidFill>
                  <a:schemeClr val="tx1"/>
                </a:solidFill>
              </a:rPr>
              <a:t>Raseinių lopšelis–darželis „Saulutė“</a:t>
            </a:r>
            <a:endParaRPr lang="lt-LT" b="1" dirty="0">
              <a:solidFill>
                <a:schemeClr val="tx1"/>
              </a:solidFill>
            </a:endParaRPr>
          </a:p>
        </p:txBody>
      </p:sp>
      <p:pic>
        <p:nvPicPr>
          <p:cNvPr id="9" name="Turinio vietos rezervavimo ženklas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83568" y="2348880"/>
            <a:ext cx="3127957" cy="28726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urinio vietos rezervavimo ženklas 7"/>
          <p:cNvSpPr>
            <a:spLocks noGrp="1"/>
          </p:cNvSpPr>
          <p:nvPr>
            <p:ph sz="quarter" idx="4"/>
          </p:nvPr>
        </p:nvSpPr>
        <p:spPr>
          <a:xfrm>
            <a:off x="3995936" y="2420888"/>
            <a:ext cx="4536504" cy="4032448"/>
          </a:xfrm>
        </p:spPr>
        <p:txBody>
          <a:bodyPr>
            <a:normAutofit fontScale="32500" lnSpcReduction="20000"/>
          </a:bodyPr>
          <a:lstStyle/>
          <a:p>
            <a:pPr marL="68580" indent="0" algn="ctr">
              <a:buNone/>
            </a:pPr>
            <a:endParaRPr lang="lt-LT" sz="4000" b="1" dirty="0" smtClean="0">
              <a:solidFill>
                <a:schemeClr val="tx1"/>
              </a:solidFill>
              <a:latin typeface="Calibri"/>
              <a:ea typeface="Calibri"/>
              <a:cs typeface="Times New Roman"/>
            </a:endParaRPr>
          </a:p>
          <a:p>
            <a:pPr marL="68580" indent="0" algn="ctr">
              <a:buNone/>
            </a:pPr>
            <a:r>
              <a:rPr lang="lt-LT" sz="24600" b="1" dirty="0" smtClean="0">
                <a:solidFill>
                  <a:schemeClr val="tx1"/>
                </a:solidFill>
                <a:latin typeface="Calibri"/>
                <a:ea typeface="Calibri"/>
                <a:cs typeface="Times New Roman"/>
              </a:rPr>
              <a:t>VEIKLOS LIETUVAI</a:t>
            </a:r>
          </a:p>
          <a:p>
            <a:pPr marL="68580" indent="0" algn="ctr">
              <a:buNone/>
            </a:pPr>
            <a:endParaRPr lang="lt-LT" sz="12800" b="1" dirty="0" smtClean="0">
              <a:latin typeface="Calibri"/>
              <a:cs typeface="Times New Roman"/>
            </a:endParaRPr>
          </a:p>
          <a:p>
            <a:pPr marL="68580" indent="0" algn="ctr">
              <a:buNone/>
            </a:pPr>
            <a:r>
              <a:rPr lang="lt-LT" sz="12800" b="1" dirty="0" smtClean="0">
                <a:latin typeface="Calibri"/>
                <a:cs typeface="Times New Roman"/>
              </a:rPr>
              <a:t>2018-02-21</a:t>
            </a:r>
            <a:endParaRPr lang="lt-LT" sz="12800" dirty="0"/>
          </a:p>
        </p:txBody>
      </p:sp>
    </p:spTree>
    <p:extLst>
      <p:ext uri="{BB962C8B-B14F-4D97-AF65-F5344CB8AC3E}">
        <p14:creationId xmlns:p14="http://schemas.microsoft.com/office/powerpoint/2010/main" val="3125222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1619671" y="1340769"/>
            <a:ext cx="6192686" cy="4176463"/>
          </a:xfrm>
        </p:spPr>
      </p:pic>
    </p:spTree>
    <p:extLst>
      <p:ext uri="{BB962C8B-B14F-4D97-AF65-F5344CB8AC3E}">
        <p14:creationId xmlns:p14="http://schemas.microsoft.com/office/powerpoint/2010/main" val="27535234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764704"/>
            <a:ext cx="8064896" cy="936104"/>
          </a:xfrm>
        </p:spPr>
        <p:txBody>
          <a:bodyPr/>
          <a:lstStyle/>
          <a:p>
            <a:pPr algn="ctr"/>
            <a:r>
              <a:rPr lang="lt-LT" b="1" dirty="0" smtClean="0">
                <a:solidFill>
                  <a:schemeClr val="tx1"/>
                </a:solidFill>
              </a:rPr>
              <a:t>III VEIKLA</a:t>
            </a:r>
            <a:endParaRPr lang="lt-LT" b="1" dirty="0">
              <a:solidFill>
                <a:schemeClr val="tx1"/>
              </a:solidFill>
            </a:endParaRPr>
          </a:p>
        </p:txBody>
      </p:sp>
      <p:sp>
        <p:nvSpPr>
          <p:cNvPr id="3" name="Turinio vietos rezervavimo ženklas 2"/>
          <p:cNvSpPr>
            <a:spLocks noGrp="1"/>
          </p:cNvSpPr>
          <p:nvPr>
            <p:ph idx="1"/>
          </p:nvPr>
        </p:nvSpPr>
        <p:spPr>
          <a:xfrm>
            <a:off x="467544" y="1916832"/>
            <a:ext cx="8208912" cy="4608512"/>
          </a:xfrm>
        </p:spPr>
        <p:txBody>
          <a:bodyPr>
            <a:normAutofit/>
          </a:bodyPr>
          <a:lstStyle/>
          <a:p>
            <a:pPr indent="822960" algn="just">
              <a:lnSpc>
                <a:spcPct val="150000"/>
              </a:lnSpc>
              <a:spcAft>
                <a:spcPts val="0"/>
              </a:spcAft>
            </a:pPr>
            <a:r>
              <a:rPr lang="lt-LT" dirty="0" smtClean="0">
                <a:solidFill>
                  <a:srgbClr val="000000"/>
                </a:solidFill>
                <a:latin typeface="Times New Roman"/>
                <a:ea typeface="Calibri"/>
                <a:cs typeface="Times New Roman"/>
              </a:rPr>
              <a:t>Visa </a:t>
            </a:r>
            <a:r>
              <a:rPr lang="lt-LT" dirty="0">
                <a:solidFill>
                  <a:srgbClr val="000000"/>
                </a:solidFill>
                <a:latin typeface="Times New Roman"/>
                <a:ea typeface="Calibri"/>
                <a:cs typeface="Times New Roman"/>
              </a:rPr>
              <a:t>bendruomenė buvo pakviesta prisijungti prie iniciatyvos platformoje </a:t>
            </a:r>
            <a:r>
              <a:rPr lang="lt-LT" u="sng" dirty="0" err="1">
                <a:solidFill>
                  <a:srgbClr val="000000"/>
                </a:solidFill>
                <a:latin typeface="Times New Roman"/>
                <a:ea typeface="Calibri"/>
                <a:cs typeface="Times New Roman"/>
                <a:hlinkClick r:id="rId2"/>
              </a:rPr>
              <a:t>www.aciulietuva.lt</a:t>
            </a:r>
            <a:r>
              <a:rPr lang="lt-LT" dirty="0">
                <a:solidFill>
                  <a:srgbClr val="000000"/>
                </a:solidFill>
                <a:latin typeface="Times New Roman"/>
                <a:ea typeface="Calibri"/>
                <a:cs typeface="Times New Roman"/>
              </a:rPr>
              <a:t>, </a:t>
            </a:r>
            <a:r>
              <a:rPr lang="lt-LT" dirty="0" smtClean="0">
                <a:solidFill>
                  <a:srgbClr val="000000"/>
                </a:solidFill>
                <a:latin typeface="Times New Roman"/>
                <a:ea typeface="Calibri"/>
                <a:cs typeface="Times New Roman"/>
              </a:rPr>
              <a:t>kuria siekiama </a:t>
            </a:r>
            <a:r>
              <a:rPr lang="lt-LT" dirty="0">
                <a:solidFill>
                  <a:srgbClr val="000000"/>
                </a:solidFill>
                <a:latin typeface="Times New Roman"/>
                <a:ea typeface="Calibri"/>
                <a:cs typeface="Times New Roman"/>
              </a:rPr>
              <a:t>surinkti kuo daugiau padėkų Lietuvai. Tokiu būdu skatinamas pozityvus mąstymas apie mūsų šalį, griaunami stereotipai, o visuomenė įkvepiama didžiuotis savo valstybe. Mainais kiekvienam padėkojusiam yra siunčiama juostelė ant riešo su stilizuotu Vyčiu. Taip visi, dėkojantys Lietuvai, jungiasi į didelę ir vieningą bendruomenę.</a:t>
            </a:r>
            <a:endParaRPr lang="lt-LT" sz="2000" dirty="0">
              <a:latin typeface="Calibri"/>
              <a:ea typeface="Calibri"/>
              <a:cs typeface="Times New Roman"/>
            </a:endParaRPr>
          </a:p>
          <a:p>
            <a:endParaRPr lang="lt-LT" dirty="0"/>
          </a:p>
        </p:txBody>
      </p:sp>
    </p:spTree>
    <p:extLst>
      <p:ext uri="{BB962C8B-B14F-4D97-AF65-F5344CB8AC3E}">
        <p14:creationId xmlns:p14="http://schemas.microsoft.com/office/powerpoint/2010/main" val="20057980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404664"/>
            <a:ext cx="8424935" cy="6336704"/>
          </a:xfrm>
        </p:spPr>
      </p:pic>
    </p:spTree>
    <p:extLst>
      <p:ext uri="{BB962C8B-B14F-4D97-AF65-F5344CB8AC3E}">
        <p14:creationId xmlns:p14="http://schemas.microsoft.com/office/powerpoint/2010/main" val="22138243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027664"/>
            <a:ext cx="8208912" cy="817160"/>
          </a:xfrm>
        </p:spPr>
        <p:txBody>
          <a:bodyPr/>
          <a:lstStyle/>
          <a:p>
            <a:pPr algn="ctr"/>
            <a:r>
              <a:rPr lang="lt-LT" b="1" dirty="0" smtClean="0">
                <a:solidFill>
                  <a:schemeClr val="tx1"/>
                </a:solidFill>
              </a:rPr>
              <a:t>IV VEIKLA</a:t>
            </a:r>
            <a:endParaRPr lang="lt-LT" b="1" dirty="0">
              <a:solidFill>
                <a:schemeClr val="tx1"/>
              </a:solidFill>
            </a:endParaRPr>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1916832"/>
            <a:ext cx="8208912" cy="4536504"/>
          </a:xfrm>
        </p:spPr>
      </p:pic>
    </p:spTree>
    <p:extLst>
      <p:ext uri="{BB962C8B-B14F-4D97-AF65-F5344CB8AC3E}">
        <p14:creationId xmlns:p14="http://schemas.microsoft.com/office/powerpoint/2010/main" val="597101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urinio vietos rezervavimo ženklas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1700808"/>
            <a:ext cx="8784976" cy="4956549"/>
          </a:xfrm>
        </p:spPr>
      </p:pic>
      <p:pic>
        <p:nvPicPr>
          <p:cNvPr id="1026" name="Picture 2" descr="C:\Users\xXx\Desktop\ataskaita Lietuvos veiklu\received_1778789748838103.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88640"/>
            <a:ext cx="1728192" cy="145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417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692696"/>
            <a:ext cx="8208912" cy="648072"/>
          </a:xfrm>
        </p:spPr>
        <p:txBody>
          <a:bodyPr>
            <a:normAutofit fontScale="90000"/>
          </a:bodyPr>
          <a:lstStyle/>
          <a:p>
            <a:pPr algn="ctr"/>
            <a:r>
              <a:rPr lang="lt-LT" b="1" dirty="0" smtClean="0">
                <a:solidFill>
                  <a:schemeClr val="tx1"/>
                </a:solidFill>
              </a:rPr>
              <a:t>V VEIKLA</a:t>
            </a:r>
            <a:endParaRPr lang="lt-LT" b="1" dirty="0">
              <a:solidFill>
                <a:schemeClr val="tx1"/>
              </a:solidFill>
            </a:endParaRPr>
          </a:p>
        </p:txBody>
      </p:sp>
      <p:pic>
        <p:nvPicPr>
          <p:cNvPr id="5" name="Turinio vietos rezervavimo ženklas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467544" y="1340768"/>
            <a:ext cx="8208912" cy="5184576"/>
          </a:xfrm>
        </p:spPr>
      </p:pic>
    </p:spTree>
    <p:extLst>
      <p:ext uri="{BB962C8B-B14F-4D97-AF65-F5344CB8AC3E}">
        <p14:creationId xmlns:p14="http://schemas.microsoft.com/office/powerpoint/2010/main" val="1365775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836712"/>
            <a:ext cx="7992888" cy="5544616"/>
          </a:xfrm>
        </p:spPr>
      </p:pic>
    </p:spTree>
    <p:extLst>
      <p:ext uri="{BB962C8B-B14F-4D97-AF65-F5344CB8AC3E}">
        <p14:creationId xmlns:p14="http://schemas.microsoft.com/office/powerpoint/2010/main" val="3793481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252537" y="1556793"/>
            <a:ext cx="5400602" cy="3672408"/>
          </a:xfrm>
        </p:spPr>
      </p:pic>
      <p:pic>
        <p:nvPicPr>
          <p:cNvPr id="6" name="Turinio vietos rezervavimo ženklas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rot="5400000">
            <a:off x="3635897" y="1628802"/>
            <a:ext cx="5688629" cy="3960440"/>
          </a:xfrm>
        </p:spPr>
      </p:pic>
    </p:spTree>
    <p:extLst>
      <p:ext uri="{BB962C8B-B14F-4D97-AF65-F5344CB8AC3E}">
        <p14:creationId xmlns:p14="http://schemas.microsoft.com/office/powerpoint/2010/main" val="28451628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629912" y="1574128"/>
            <a:ext cx="6011336" cy="3528392"/>
          </a:xfrm>
        </p:spPr>
      </p:pic>
      <p:pic>
        <p:nvPicPr>
          <p:cNvPr id="6" name="Turinio vietos rezervavimo ženklas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rot="5400000">
            <a:off x="3571887" y="1620801"/>
            <a:ext cx="5888657" cy="3600400"/>
          </a:xfrm>
        </p:spPr>
      </p:pic>
    </p:spTree>
    <p:extLst>
      <p:ext uri="{BB962C8B-B14F-4D97-AF65-F5344CB8AC3E}">
        <p14:creationId xmlns:p14="http://schemas.microsoft.com/office/powerpoint/2010/main" val="25984944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rot="5400000">
            <a:off x="-604577" y="1764816"/>
            <a:ext cx="5888657" cy="3312368"/>
          </a:xfrm>
        </p:spPr>
      </p:pic>
      <p:pic>
        <p:nvPicPr>
          <p:cNvPr id="6" name="Turinio vietos rezervavimo ženklas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rot="5400000">
            <a:off x="3702355" y="1418326"/>
            <a:ext cx="5339689" cy="4032448"/>
          </a:xfrm>
        </p:spPr>
      </p:pic>
    </p:spTree>
    <p:extLst>
      <p:ext uri="{BB962C8B-B14F-4D97-AF65-F5344CB8AC3E}">
        <p14:creationId xmlns:p14="http://schemas.microsoft.com/office/powerpoint/2010/main" val="2384648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980728"/>
            <a:ext cx="7776864" cy="1080120"/>
          </a:xfrm>
        </p:spPr>
        <p:txBody>
          <a:bodyPr>
            <a:normAutofit fontScale="90000"/>
          </a:bodyPr>
          <a:lstStyle/>
          <a:p>
            <a:pPr algn="ctr"/>
            <a:r>
              <a:rPr lang="lt-LT" sz="3200" b="1" dirty="0" smtClean="0">
                <a:solidFill>
                  <a:srgbClr val="94C600"/>
                </a:solidFill>
                <a:latin typeface="Times New Roman"/>
                <a:ea typeface="Calibri"/>
              </a:rPr>
              <a:t/>
            </a:r>
            <a:br>
              <a:rPr lang="lt-LT" sz="3200" b="1" dirty="0" smtClean="0">
                <a:solidFill>
                  <a:srgbClr val="94C600"/>
                </a:solidFill>
                <a:latin typeface="Times New Roman"/>
                <a:ea typeface="Calibri"/>
              </a:rPr>
            </a:br>
            <a:r>
              <a:rPr lang="lt-LT" sz="3200" b="1" dirty="0">
                <a:solidFill>
                  <a:srgbClr val="94C600"/>
                </a:solidFill>
                <a:latin typeface="Times New Roman"/>
                <a:ea typeface="Calibri"/>
              </a:rPr>
              <a:t/>
            </a:r>
            <a:br>
              <a:rPr lang="lt-LT" sz="3200" b="1" dirty="0">
                <a:solidFill>
                  <a:srgbClr val="94C600"/>
                </a:solidFill>
                <a:latin typeface="Times New Roman"/>
                <a:ea typeface="Calibri"/>
              </a:rPr>
            </a:br>
            <a:r>
              <a:rPr lang="lt-LT" sz="3200" b="1" dirty="0" smtClean="0">
                <a:solidFill>
                  <a:srgbClr val="94C600"/>
                </a:solidFill>
                <a:latin typeface="Times New Roman"/>
                <a:ea typeface="Calibri"/>
              </a:rPr>
              <a:t/>
            </a:r>
            <a:br>
              <a:rPr lang="lt-LT" sz="3200" b="1" dirty="0" smtClean="0">
                <a:solidFill>
                  <a:srgbClr val="94C600"/>
                </a:solidFill>
                <a:latin typeface="Times New Roman"/>
                <a:ea typeface="Calibri"/>
              </a:rPr>
            </a:br>
            <a:r>
              <a:rPr lang="lt-LT" sz="3200" b="1" dirty="0" smtClean="0">
                <a:solidFill>
                  <a:srgbClr val="94C600"/>
                </a:solidFill>
                <a:latin typeface="Times New Roman"/>
                <a:ea typeface="Calibri"/>
              </a:rPr>
              <a:t>Iniciatorė</a:t>
            </a:r>
            <a:r>
              <a:rPr lang="lt-LT" sz="3200" dirty="0" smtClean="0">
                <a:solidFill>
                  <a:srgbClr val="000000"/>
                </a:solidFill>
                <a:latin typeface="Times New Roman"/>
                <a:ea typeface="Calibri"/>
              </a:rPr>
              <a:t>–lopšelio–darželio </a:t>
            </a:r>
            <a:r>
              <a:rPr lang="lt-LT" sz="3200" dirty="0">
                <a:solidFill>
                  <a:srgbClr val="000000"/>
                </a:solidFill>
                <a:latin typeface="Times New Roman"/>
                <a:ea typeface="Calibri"/>
              </a:rPr>
              <a:t>direktorė Indrė </a:t>
            </a:r>
            <a:r>
              <a:rPr lang="lt-LT" sz="3200" dirty="0" err="1" smtClean="0">
                <a:solidFill>
                  <a:srgbClr val="000000"/>
                </a:solidFill>
                <a:latin typeface="Times New Roman"/>
                <a:ea typeface="Calibri"/>
              </a:rPr>
              <a:t>Matevičienė</a:t>
            </a:r>
            <a:r>
              <a:rPr lang="lt-LT" sz="3200" dirty="0">
                <a:solidFill>
                  <a:srgbClr val="000000"/>
                </a:solidFill>
                <a:latin typeface="Times New Roman"/>
                <a:ea typeface="Calibri"/>
              </a:rPr>
              <a:t/>
            </a:r>
            <a:br>
              <a:rPr lang="lt-LT" sz="3200" dirty="0">
                <a:solidFill>
                  <a:srgbClr val="000000"/>
                </a:solidFill>
                <a:latin typeface="Times New Roman"/>
                <a:ea typeface="Calibri"/>
              </a:rPr>
            </a:br>
            <a:endParaRPr lang="lt-LT" dirty="0"/>
          </a:p>
        </p:txBody>
      </p:sp>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2780928"/>
            <a:ext cx="3771379" cy="3771379"/>
          </a:xfrm>
        </p:spPr>
      </p:pic>
      <p:sp>
        <p:nvSpPr>
          <p:cNvPr id="5" name="Teksto vietos rezervavimo ženklas 4"/>
          <p:cNvSpPr>
            <a:spLocks noGrp="1"/>
          </p:cNvSpPr>
          <p:nvPr>
            <p:ph type="body" sz="quarter" idx="3"/>
          </p:nvPr>
        </p:nvSpPr>
        <p:spPr>
          <a:xfrm>
            <a:off x="4572000" y="1772816"/>
            <a:ext cx="3744416" cy="639762"/>
          </a:xfrm>
        </p:spPr>
        <p:txBody>
          <a:bodyPr/>
          <a:lstStyle/>
          <a:p>
            <a:r>
              <a:rPr lang="lt-LT" sz="3200" dirty="0" smtClean="0">
                <a:solidFill>
                  <a:srgbClr val="94C600"/>
                </a:solidFill>
                <a:latin typeface="Times New Roman"/>
                <a:ea typeface="Calibri"/>
                <a:cs typeface="+mj-cs"/>
              </a:rPr>
              <a:t>Koordinatoriai</a:t>
            </a:r>
            <a:endParaRPr lang="lt-LT" dirty="0"/>
          </a:p>
        </p:txBody>
      </p:sp>
      <p:sp>
        <p:nvSpPr>
          <p:cNvPr id="6" name="Turinio vietos rezervavimo ženklas 5"/>
          <p:cNvSpPr>
            <a:spLocks noGrp="1"/>
          </p:cNvSpPr>
          <p:nvPr>
            <p:ph sz="quarter" idx="4"/>
          </p:nvPr>
        </p:nvSpPr>
        <p:spPr>
          <a:xfrm>
            <a:off x="4355976" y="2420888"/>
            <a:ext cx="4248472" cy="3672408"/>
          </a:xfrm>
        </p:spPr>
        <p:txBody>
          <a:bodyPr>
            <a:noAutofit/>
          </a:bodyPr>
          <a:lstStyle/>
          <a:p>
            <a:pPr marL="68580" indent="0">
              <a:buNone/>
            </a:pPr>
            <a:r>
              <a:rPr lang="lt-LT" sz="4400" dirty="0" smtClean="0">
                <a:solidFill>
                  <a:schemeClr val="tx1"/>
                </a:solidFill>
              </a:rPr>
              <a:t>Visa lopšelio – darželio bendruomenė</a:t>
            </a:r>
            <a:endParaRPr lang="lt-LT" sz="4400" dirty="0">
              <a:solidFill>
                <a:schemeClr val="tx1"/>
              </a:solidFill>
            </a:endParaRPr>
          </a:p>
        </p:txBody>
      </p:sp>
    </p:spTree>
    <p:extLst>
      <p:ext uri="{BB962C8B-B14F-4D97-AF65-F5344CB8AC3E}">
        <p14:creationId xmlns:p14="http://schemas.microsoft.com/office/powerpoint/2010/main" val="35851143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432558" y="1808820"/>
            <a:ext cx="5760641" cy="3240360"/>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rot="5400000">
            <a:off x="3833238" y="1421779"/>
            <a:ext cx="5256585" cy="3942438"/>
          </a:xfrm>
        </p:spPr>
      </p:pic>
    </p:spTree>
    <p:extLst>
      <p:ext uri="{BB962C8B-B14F-4D97-AF65-F5344CB8AC3E}">
        <p14:creationId xmlns:p14="http://schemas.microsoft.com/office/powerpoint/2010/main" val="3914652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5536" y="692696"/>
            <a:ext cx="8280920" cy="5760640"/>
          </a:xfrm>
        </p:spPr>
      </p:pic>
    </p:spTree>
    <p:extLst>
      <p:ext uri="{BB962C8B-B14F-4D97-AF65-F5344CB8AC3E}">
        <p14:creationId xmlns:p14="http://schemas.microsoft.com/office/powerpoint/2010/main" val="5181939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764704"/>
            <a:ext cx="8208912" cy="5184576"/>
          </a:xfrm>
        </p:spPr>
      </p:pic>
    </p:spTree>
    <p:extLst>
      <p:ext uri="{BB962C8B-B14F-4D97-AF65-F5344CB8AC3E}">
        <p14:creationId xmlns:p14="http://schemas.microsoft.com/office/powerpoint/2010/main" val="2831108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632580" y="1720811"/>
            <a:ext cx="6016671" cy="3384376"/>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rot="5400000">
            <a:off x="3654350" y="1466331"/>
            <a:ext cx="5723732" cy="4320480"/>
          </a:xfrm>
        </p:spPr>
      </p:pic>
    </p:spTree>
    <p:extLst>
      <p:ext uri="{BB962C8B-B14F-4D97-AF65-F5344CB8AC3E}">
        <p14:creationId xmlns:p14="http://schemas.microsoft.com/office/powerpoint/2010/main" val="15250822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476672"/>
            <a:ext cx="8280920" cy="1152128"/>
          </a:xfrm>
        </p:spPr>
        <p:txBody>
          <a:bodyPr>
            <a:normAutofit fontScale="90000"/>
          </a:bodyPr>
          <a:lstStyle/>
          <a:p>
            <a:pPr algn="ctr"/>
            <a:r>
              <a:rPr lang="lt-LT" b="1" dirty="0" smtClean="0">
                <a:solidFill>
                  <a:schemeClr val="tx1"/>
                </a:solidFill>
              </a:rPr>
              <a:t>VI VEIKLA</a:t>
            </a:r>
            <a:br>
              <a:rPr lang="lt-LT" b="1" dirty="0" smtClean="0">
                <a:solidFill>
                  <a:schemeClr val="tx1"/>
                </a:solidFill>
              </a:rPr>
            </a:br>
            <a:r>
              <a:rPr lang="lt-LT" b="1" dirty="0" smtClean="0">
                <a:solidFill>
                  <a:schemeClr val="tx1"/>
                </a:solidFill>
              </a:rPr>
              <a:t>IU veiklų galutinis rezultatas</a:t>
            </a:r>
            <a:endParaRPr lang="lt-LT" b="1" dirty="0">
              <a:solidFill>
                <a:schemeClr val="tx1"/>
              </a:solidFill>
            </a:endParaRPr>
          </a:p>
        </p:txBody>
      </p:sp>
      <p:pic>
        <p:nvPicPr>
          <p:cNvPr id="10" name="Turinio vietos rezervavimo ženklas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552" y="1628800"/>
            <a:ext cx="8064896" cy="4896544"/>
          </a:xfrm>
        </p:spPr>
      </p:pic>
    </p:spTree>
    <p:extLst>
      <p:ext uri="{BB962C8B-B14F-4D97-AF65-F5344CB8AC3E}">
        <p14:creationId xmlns:p14="http://schemas.microsoft.com/office/powerpoint/2010/main" val="27068781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552" y="1772816"/>
            <a:ext cx="3456384" cy="3096344"/>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139952" y="2420888"/>
            <a:ext cx="4482759" cy="3240360"/>
          </a:xfrm>
        </p:spPr>
      </p:pic>
    </p:spTree>
    <p:extLst>
      <p:ext uri="{BB962C8B-B14F-4D97-AF65-F5344CB8AC3E}">
        <p14:creationId xmlns:p14="http://schemas.microsoft.com/office/powerpoint/2010/main" val="29097433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27584" y="548680"/>
            <a:ext cx="3600400" cy="5760640"/>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4008" y="692696"/>
            <a:ext cx="3868090" cy="5794891"/>
          </a:xfrm>
        </p:spPr>
      </p:pic>
    </p:spTree>
    <p:extLst>
      <p:ext uri="{BB962C8B-B14F-4D97-AF65-F5344CB8AC3E}">
        <p14:creationId xmlns:p14="http://schemas.microsoft.com/office/powerpoint/2010/main" val="30624313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552" y="764704"/>
            <a:ext cx="7920880" cy="5616624"/>
          </a:xfrm>
        </p:spPr>
      </p:pic>
    </p:spTree>
    <p:extLst>
      <p:ext uri="{BB962C8B-B14F-4D97-AF65-F5344CB8AC3E}">
        <p14:creationId xmlns:p14="http://schemas.microsoft.com/office/powerpoint/2010/main" val="19669986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764704"/>
            <a:ext cx="8136904" cy="5616624"/>
          </a:xfrm>
        </p:spPr>
      </p:pic>
    </p:spTree>
    <p:extLst>
      <p:ext uri="{BB962C8B-B14F-4D97-AF65-F5344CB8AC3E}">
        <p14:creationId xmlns:p14="http://schemas.microsoft.com/office/powerpoint/2010/main" val="18840680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836712"/>
            <a:ext cx="8064896" cy="1008112"/>
          </a:xfrm>
        </p:spPr>
        <p:txBody>
          <a:bodyPr>
            <a:normAutofit fontScale="90000"/>
          </a:bodyPr>
          <a:lstStyle/>
          <a:p>
            <a:pPr algn="ctr"/>
            <a:r>
              <a:rPr lang="lt-LT" sz="3600" b="1" dirty="0" smtClean="0">
                <a:solidFill>
                  <a:prstClr val="black"/>
                </a:solidFill>
              </a:rPr>
              <a:t>VII VEIKLA</a:t>
            </a:r>
            <a:r>
              <a:rPr lang="lt-LT" sz="3600" b="1" dirty="0">
                <a:solidFill>
                  <a:prstClr val="black"/>
                </a:solidFill>
              </a:rPr>
              <a:t/>
            </a:r>
            <a:br>
              <a:rPr lang="lt-LT" sz="3600" b="1" dirty="0">
                <a:solidFill>
                  <a:prstClr val="black"/>
                </a:solidFill>
              </a:rPr>
            </a:br>
            <a:r>
              <a:rPr lang="lt-LT" sz="3600" b="1" dirty="0" smtClean="0">
                <a:solidFill>
                  <a:prstClr val="black"/>
                </a:solidFill>
              </a:rPr>
              <a:t>PU </a:t>
            </a:r>
            <a:r>
              <a:rPr lang="lt-LT" sz="3600" b="1" dirty="0">
                <a:solidFill>
                  <a:prstClr val="black"/>
                </a:solidFill>
              </a:rPr>
              <a:t>veiklų galutinis rezultatas</a:t>
            </a:r>
            <a:endParaRPr lang="lt-LT" sz="2000"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916832"/>
            <a:ext cx="7632848" cy="4608512"/>
          </a:xfrm>
        </p:spPr>
      </p:pic>
    </p:spTree>
    <p:extLst>
      <p:ext uri="{BB962C8B-B14F-4D97-AF65-F5344CB8AC3E}">
        <p14:creationId xmlns:p14="http://schemas.microsoft.com/office/powerpoint/2010/main" val="2777183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836712"/>
            <a:ext cx="7704856" cy="1008112"/>
          </a:xfrm>
        </p:spPr>
        <p:txBody>
          <a:bodyPr>
            <a:normAutofit/>
          </a:bodyPr>
          <a:lstStyle/>
          <a:p>
            <a:pPr algn="ctr"/>
            <a:r>
              <a:rPr lang="lt-LT" sz="6000" b="1" dirty="0" smtClean="0">
                <a:solidFill>
                  <a:schemeClr val="tx1"/>
                </a:solidFill>
              </a:rPr>
              <a:t> </a:t>
            </a:r>
            <a:r>
              <a:rPr lang="lt-LT" sz="6000" b="1" dirty="0">
                <a:solidFill>
                  <a:schemeClr val="tx1"/>
                </a:solidFill>
              </a:rPr>
              <a:t>T</a:t>
            </a:r>
            <a:r>
              <a:rPr lang="lt-LT" sz="6000" b="1" dirty="0" smtClean="0">
                <a:solidFill>
                  <a:schemeClr val="tx1"/>
                </a:solidFill>
              </a:rPr>
              <a:t>ikslas</a:t>
            </a:r>
            <a:endParaRPr lang="lt-LT" sz="6000" b="1" dirty="0">
              <a:solidFill>
                <a:schemeClr val="tx1"/>
              </a:solidFill>
            </a:endParaRPr>
          </a:p>
        </p:txBody>
      </p:sp>
      <p:sp>
        <p:nvSpPr>
          <p:cNvPr id="4" name="Turinio vietos rezervavimo ženklas 3"/>
          <p:cNvSpPr>
            <a:spLocks noGrp="1"/>
          </p:cNvSpPr>
          <p:nvPr>
            <p:ph sz="half" idx="2"/>
          </p:nvPr>
        </p:nvSpPr>
        <p:spPr>
          <a:xfrm>
            <a:off x="683568" y="1844824"/>
            <a:ext cx="7776864" cy="4176464"/>
          </a:xfrm>
        </p:spPr>
        <p:txBody>
          <a:bodyPr>
            <a:normAutofit/>
          </a:bodyPr>
          <a:lstStyle/>
          <a:p>
            <a:pPr indent="0" algn="ctr">
              <a:lnSpc>
                <a:spcPct val="150000"/>
              </a:lnSpc>
              <a:spcAft>
                <a:spcPts val="0"/>
              </a:spcAft>
              <a:buNone/>
            </a:pPr>
            <a:r>
              <a:rPr lang="lt-LT" sz="5800" dirty="0" smtClean="0">
                <a:solidFill>
                  <a:srgbClr val="000000"/>
                </a:solidFill>
                <a:latin typeface="Times New Roman"/>
                <a:ea typeface="Calibri"/>
              </a:rPr>
              <a:t>Pilietinis visos bendruomenės ugdymas</a:t>
            </a:r>
          </a:p>
          <a:p>
            <a:pPr indent="0" algn="ctr">
              <a:lnSpc>
                <a:spcPct val="150000"/>
              </a:lnSpc>
              <a:spcAft>
                <a:spcPts val="0"/>
              </a:spcAft>
              <a:buNone/>
            </a:pPr>
            <a:endParaRPr lang="lt-LT" sz="5800" dirty="0">
              <a:solidFill>
                <a:srgbClr val="000000"/>
              </a:solidFill>
              <a:latin typeface="Times New Roman"/>
              <a:ea typeface="Calibri"/>
            </a:endParaRPr>
          </a:p>
          <a:p>
            <a:endParaRPr lang="lt-LT"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555481"/>
            <a:ext cx="1944216" cy="1947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65732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552" y="764704"/>
            <a:ext cx="7992888" cy="5616624"/>
          </a:xfrm>
        </p:spPr>
      </p:pic>
    </p:spTree>
    <p:extLst>
      <p:ext uri="{BB962C8B-B14F-4D97-AF65-F5344CB8AC3E}">
        <p14:creationId xmlns:p14="http://schemas.microsoft.com/office/powerpoint/2010/main" val="5954548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332656"/>
            <a:ext cx="5251412" cy="2376264"/>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2195736" y="2708920"/>
            <a:ext cx="6480720" cy="3820204"/>
          </a:xfrm>
        </p:spPr>
      </p:pic>
    </p:spTree>
    <p:extLst>
      <p:ext uri="{BB962C8B-B14F-4D97-AF65-F5344CB8AC3E}">
        <p14:creationId xmlns:p14="http://schemas.microsoft.com/office/powerpoint/2010/main" val="42181375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764704"/>
            <a:ext cx="4206783" cy="3384376"/>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4008" y="3356992"/>
            <a:ext cx="4063732" cy="3127513"/>
          </a:xfrm>
        </p:spPr>
      </p:pic>
    </p:spTree>
    <p:extLst>
      <p:ext uri="{BB962C8B-B14F-4D97-AF65-F5344CB8AC3E}">
        <p14:creationId xmlns:p14="http://schemas.microsoft.com/office/powerpoint/2010/main" val="39689348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908720"/>
            <a:ext cx="7920880" cy="5544616"/>
          </a:xfrm>
        </p:spPr>
      </p:pic>
    </p:spTree>
    <p:extLst>
      <p:ext uri="{BB962C8B-B14F-4D97-AF65-F5344CB8AC3E}">
        <p14:creationId xmlns:p14="http://schemas.microsoft.com/office/powerpoint/2010/main" val="25938453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836712"/>
            <a:ext cx="7992888" cy="5616624"/>
          </a:xfrm>
        </p:spPr>
      </p:pic>
    </p:spTree>
    <p:extLst>
      <p:ext uri="{BB962C8B-B14F-4D97-AF65-F5344CB8AC3E}">
        <p14:creationId xmlns:p14="http://schemas.microsoft.com/office/powerpoint/2010/main" val="2328997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908720"/>
            <a:ext cx="7920880" cy="5472608"/>
          </a:xfrm>
        </p:spPr>
      </p:pic>
    </p:spTree>
    <p:extLst>
      <p:ext uri="{BB962C8B-B14F-4D97-AF65-F5344CB8AC3E}">
        <p14:creationId xmlns:p14="http://schemas.microsoft.com/office/powerpoint/2010/main" val="22583181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692696"/>
            <a:ext cx="8208912" cy="1008112"/>
          </a:xfrm>
        </p:spPr>
        <p:txBody>
          <a:bodyPr>
            <a:normAutofit fontScale="90000"/>
          </a:bodyPr>
          <a:lstStyle/>
          <a:p>
            <a:pPr algn="ctr"/>
            <a:r>
              <a:rPr lang="lt-LT" sz="3200" b="1" dirty="0" smtClean="0">
                <a:solidFill>
                  <a:prstClr val="black"/>
                </a:solidFill>
              </a:rPr>
              <a:t>VIII VEIKLA</a:t>
            </a:r>
            <a:r>
              <a:rPr lang="lt-LT" sz="3200" b="1" dirty="0">
                <a:solidFill>
                  <a:prstClr val="black"/>
                </a:solidFill>
              </a:rPr>
              <a:t/>
            </a:r>
            <a:br>
              <a:rPr lang="lt-LT" sz="3200" b="1" dirty="0">
                <a:solidFill>
                  <a:prstClr val="black"/>
                </a:solidFill>
              </a:rPr>
            </a:br>
            <a:r>
              <a:rPr lang="lt-LT" sz="3200" b="1" dirty="0">
                <a:solidFill>
                  <a:prstClr val="black"/>
                </a:solidFill>
              </a:rPr>
              <a:t>V</a:t>
            </a:r>
            <a:r>
              <a:rPr lang="lt-LT" sz="3200" b="1" dirty="0" smtClean="0">
                <a:solidFill>
                  <a:prstClr val="black"/>
                </a:solidFill>
              </a:rPr>
              <a:t>eiklų Lietuvai galutinis </a:t>
            </a:r>
            <a:r>
              <a:rPr lang="lt-LT" sz="3200" b="1" dirty="0">
                <a:solidFill>
                  <a:prstClr val="black"/>
                </a:solidFill>
              </a:rPr>
              <a:t>rezultatas</a:t>
            </a:r>
            <a:endParaRPr lang="lt-LT"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700808"/>
            <a:ext cx="7992888" cy="4680520"/>
          </a:xfrm>
        </p:spPr>
      </p:pic>
    </p:spTree>
    <p:extLst>
      <p:ext uri="{BB962C8B-B14F-4D97-AF65-F5344CB8AC3E}">
        <p14:creationId xmlns:p14="http://schemas.microsoft.com/office/powerpoint/2010/main" val="5099741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552" y="836712"/>
            <a:ext cx="7941623" cy="5328592"/>
          </a:xfrm>
        </p:spPr>
      </p:pic>
    </p:spTree>
    <p:extLst>
      <p:ext uri="{BB962C8B-B14F-4D97-AF65-F5344CB8AC3E}">
        <p14:creationId xmlns:p14="http://schemas.microsoft.com/office/powerpoint/2010/main" val="15134040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764704"/>
            <a:ext cx="4422963" cy="4032448"/>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932040" y="2861408"/>
            <a:ext cx="3816424" cy="3591928"/>
          </a:xfrm>
        </p:spPr>
      </p:pic>
    </p:spTree>
    <p:extLst>
      <p:ext uri="{BB962C8B-B14F-4D97-AF65-F5344CB8AC3E}">
        <p14:creationId xmlns:p14="http://schemas.microsoft.com/office/powerpoint/2010/main" val="17085732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620688"/>
            <a:ext cx="7776864" cy="792088"/>
          </a:xfrm>
        </p:spPr>
        <p:txBody>
          <a:bodyPr>
            <a:normAutofit fontScale="90000"/>
          </a:bodyPr>
          <a:lstStyle/>
          <a:p>
            <a:pPr algn="ctr"/>
            <a:r>
              <a:rPr lang="lt-LT" sz="2900" b="1" dirty="0" smtClean="0">
                <a:solidFill>
                  <a:prstClr val="black"/>
                </a:solidFill>
              </a:rPr>
              <a:t>IX VEIKLA</a:t>
            </a:r>
            <a:r>
              <a:rPr lang="lt-LT" sz="2900" b="1" dirty="0">
                <a:solidFill>
                  <a:prstClr val="black"/>
                </a:solidFill>
              </a:rPr>
              <a:t/>
            </a:r>
            <a:br>
              <a:rPr lang="lt-LT" sz="2900" b="1" dirty="0">
                <a:solidFill>
                  <a:prstClr val="black"/>
                </a:solidFill>
              </a:rPr>
            </a:br>
            <a:r>
              <a:rPr lang="lt-LT" sz="2900" b="1" dirty="0">
                <a:solidFill>
                  <a:prstClr val="black"/>
                </a:solidFill>
              </a:rPr>
              <a:t>Veiklų Lietuvai galutinis </a:t>
            </a:r>
            <a:r>
              <a:rPr lang="lt-LT" sz="2900" b="1" dirty="0" smtClean="0">
                <a:solidFill>
                  <a:prstClr val="black"/>
                </a:solidFill>
              </a:rPr>
              <a:t>rezultatas II buveinėje</a:t>
            </a:r>
            <a:endParaRPr lang="lt-LT" dirty="0"/>
          </a:p>
        </p:txBody>
      </p:sp>
      <p:pic>
        <p:nvPicPr>
          <p:cNvPr id="4" name="Turinio vietos rezervavimo ženklas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366717"/>
            <a:ext cx="8064896" cy="5158627"/>
          </a:xfrm>
        </p:spPr>
      </p:pic>
    </p:spTree>
    <p:extLst>
      <p:ext uri="{BB962C8B-B14F-4D97-AF65-F5344CB8AC3E}">
        <p14:creationId xmlns:p14="http://schemas.microsoft.com/office/powerpoint/2010/main" val="2821334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908720"/>
            <a:ext cx="7776864" cy="648072"/>
          </a:xfrm>
        </p:spPr>
        <p:txBody>
          <a:bodyPr>
            <a:normAutofit/>
          </a:bodyPr>
          <a:lstStyle/>
          <a:p>
            <a:pPr algn="ctr"/>
            <a:r>
              <a:rPr lang="lt-LT" sz="3600" b="1" dirty="0">
                <a:solidFill>
                  <a:prstClr val="black"/>
                </a:solidFill>
              </a:rPr>
              <a:t>D</a:t>
            </a:r>
            <a:r>
              <a:rPr lang="lt-LT" sz="3600" b="1" dirty="0" smtClean="0">
                <a:solidFill>
                  <a:prstClr val="black"/>
                </a:solidFill>
              </a:rPr>
              <a:t>alyviai</a:t>
            </a:r>
            <a:endParaRPr lang="lt-LT" dirty="0"/>
          </a:p>
        </p:txBody>
      </p:sp>
      <p:sp>
        <p:nvSpPr>
          <p:cNvPr id="3" name="Turinio vietos rezervavimo ženklas 2"/>
          <p:cNvSpPr>
            <a:spLocks noGrp="1"/>
          </p:cNvSpPr>
          <p:nvPr>
            <p:ph idx="1"/>
          </p:nvPr>
        </p:nvSpPr>
        <p:spPr>
          <a:xfrm>
            <a:off x="467544" y="1556792"/>
            <a:ext cx="8208912" cy="4968552"/>
          </a:xfrm>
        </p:spPr>
        <p:txBody>
          <a:bodyPr>
            <a:normAutofit/>
          </a:bodyPr>
          <a:lstStyle/>
          <a:p>
            <a:pPr marL="68580" indent="0">
              <a:buNone/>
            </a:pPr>
            <a:r>
              <a:rPr lang="lt-LT" sz="4400" b="1" dirty="0" smtClean="0">
                <a:solidFill>
                  <a:schemeClr val="tx1"/>
                </a:solidFill>
              </a:rPr>
              <a:t>Lopšelio–darželio bendruomenė</a:t>
            </a:r>
          </a:p>
          <a:p>
            <a:pPr marL="68580" indent="0">
              <a:buNone/>
            </a:pPr>
            <a:endParaRPr lang="lt-LT" sz="4400" b="1" dirty="0">
              <a:solidFill>
                <a:schemeClr val="tx1"/>
              </a:solidFill>
            </a:endParaRPr>
          </a:p>
          <a:p>
            <a:pPr marL="68580" indent="0">
              <a:buNone/>
            </a:pPr>
            <a:r>
              <a:rPr lang="lt-LT" sz="4400" b="1" dirty="0" smtClean="0">
                <a:solidFill>
                  <a:schemeClr val="tx1"/>
                </a:solidFill>
              </a:rPr>
              <a:t>Lopšelio–darželio tarybos nariai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581127"/>
            <a:ext cx="1944687" cy="195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01363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9552" y="1196752"/>
            <a:ext cx="8064896" cy="4896544"/>
          </a:xfrm>
        </p:spPr>
      </p:pic>
    </p:spTree>
    <p:extLst>
      <p:ext uri="{BB962C8B-B14F-4D97-AF65-F5344CB8AC3E}">
        <p14:creationId xmlns:p14="http://schemas.microsoft.com/office/powerpoint/2010/main" val="6885042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1560" y="908720"/>
            <a:ext cx="7848872" cy="5544616"/>
          </a:xfrm>
        </p:spPr>
      </p:pic>
    </p:spTree>
    <p:extLst>
      <p:ext uri="{BB962C8B-B14F-4D97-AF65-F5344CB8AC3E}">
        <p14:creationId xmlns:p14="http://schemas.microsoft.com/office/powerpoint/2010/main" val="40202679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476672"/>
            <a:ext cx="7920880" cy="1296144"/>
          </a:xfrm>
        </p:spPr>
        <p:txBody>
          <a:bodyPr>
            <a:normAutofit fontScale="90000"/>
          </a:bodyPr>
          <a:lstStyle/>
          <a:p>
            <a:pPr algn="ctr"/>
            <a:r>
              <a:rPr lang="lt-LT" sz="2900" b="1" dirty="0" smtClean="0">
                <a:solidFill>
                  <a:prstClr val="black"/>
                </a:solidFill>
              </a:rPr>
              <a:t>X VEIKLA</a:t>
            </a:r>
            <a:r>
              <a:rPr lang="lt-LT" sz="2900" b="1" dirty="0">
                <a:solidFill>
                  <a:prstClr val="black"/>
                </a:solidFill>
              </a:rPr>
              <a:t/>
            </a:r>
            <a:br>
              <a:rPr lang="lt-LT" sz="2900" b="1" dirty="0">
                <a:solidFill>
                  <a:prstClr val="black"/>
                </a:solidFill>
              </a:rPr>
            </a:br>
            <a:r>
              <a:rPr lang="lt-LT" sz="2900" b="1" dirty="0">
                <a:solidFill>
                  <a:prstClr val="black"/>
                </a:solidFill>
              </a:rPr>
              <a:t>Veiklų Lietuvai galutinis rezultatas II </a:t>
            </a:r>
            <a:r>
              <a:rPr lang="lt-LT" sz="2900" b="1" dirty="0" smtClean="0">
                <a:solidFill>
                  <a:prstClr val="black"/>
                </a:solidFill>
              </a:rPr>
              <a:t>buveinėje pagal vykdytą ugdomąją veiklą</a:t>
            </a:r>
            <a:endParaRPr lang="lt-LT"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844824"/>
            <a:ext cx="7704855" cy="4464496"/>
          </a:xfrm>
        </p:spPr>
      </p:pic>
    </p:spTree>
    <p:extLst>
      <p:ext uri="{BB962C8B-B14F-4D97-AF65-F5344CB8AC3E}">
        <p14:creationId xmlns:p14="http://schemas.microsoft.com/office/powerpoint/2010/main" val="14598874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980728"/>
            <a:ext cx="7992888" cy="5256584"/>
          </a:xfrm>
        </p:spPr>
      </p:pic>
    </p:spTree>
    <p:extLst>
      <p:ext uri="{BB962C8B-B14F-4D97-AF65-F5344CB8AC3E}">
        <p14:creationId xmlns:p14="http://schemas.microsoft.com/office/powerpoint/2010/main" val="4643373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836712"/>
            <a:ext cx="7776864" cy="4824536"/>
          </a:xfrm>
        </p:spPr>
      </p:pic>
    </p:spTree>
    <p:extLst>
      <p:ext uri="{BB962C8B-B14F-4D97-AF65-F5344CB8AC3E}">
        <p14:creationId xmlns:p14="http://schemas.microsoft.com/office/powerpoint/2010/main" val="30424875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9672" y="692696"/>
            <a:ext cx="5832648" cy="5452591"/>
          </a:xfrm>
        </p:spPr>
      </p:pic>
    </p:spTree>
    <p:extLst>
      <p:ext uri="{BB962C8B-B14F-4D97-AF65-F5344CB8AC3E}">
        <p14:creationId xmlns:p14="http://schemas.microsoft.com/office/powerpoint/2010/main" val="11265234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476672"/>
            <a:ext cx="8064896" cy="5976664"/>
          </a:xfrm>
        </p:spPr>
      </p:pic>
    </p:spTree>
    <p:extLst>
      <p:ext uri="{BB962C8B-B14F-4D97-AF65-F5344CB8AC3E}">
        <p14:creationId xmlns:p14="http://schemas.microsoft.com/office/powerpoint/2010/main" val="22107748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548680"/>
            <a:ext cx="8208912" cy="1008112"/>
          </a:xfrm>
        </p:spPr>
        <p:txBody>
          <a:bodyPr>
            <a:normAutofit fontScale="90000"/>
          </a:bodyPr>
          <a:lstStyle/>
          <a:p>
            <a:pPr algn="ctr"/>
            <a:r>
              <a:rPr lang="lt-LT" sz="2600" b="1" dirty="0" smtClean="0">
                <a:solidFill>
                  <a:prstClr val="black"/>
                </a:solidFill>
              </a:rPr>
              <a:t>XI VEIKLA</a:t>
            </a:r>
            <a:br>
              <a:rPr lang="lt-LT" sz="2600" b="1" dirty="0" smtClean="0">
                <a:solidFill>
                  <a:prstClr val="black"/>
                </a:solidFill>
              </a:rPr>
            </a:br>
            <a:endParaRPr lang="lt-LT" dirty="0"/>
          </a:p>
        </p:txBody>
      </p:sp>
      <p:sp>
        <p:nvSpPr>
          <p:cNvPr id="3" name="Turinio vietos rezervavimo ženklas 2"/>
          <p:cNvSpPr>
            <a:spLocks noGrp="1"/>
          </p:cNvSpPr>
          <p:nvPr>
            <p:ph idx="1"/>
          </p:nvPr>
        </p:nvSpPr>
        <p:spPr>
          <a:xfrm>
            <a:off x="467544" y="1052736"/>
            <a:ext cx="8280920" cy="5256584"/>
          </a:xfrm>
        </p:spPr>
        <p:txBody>
          <a:bodyPr>
            <a:normAutofit/>
          </a:bodyPr>
          <a:lstStyle/>
          <a:p>
            <a:pPr marL="68580" indent="0" algn="ctr">
              <a:lnSpc>
                <a:spcPct val="150000"/>
              </a:lnSpc>
              <a:spcAft>
                <a:spcPts val="0"/>
              </a:spcAft>
              <a:buNone/>
            </a:pPr>
            <a:r>
              <a:rPr lang="lt-LT" sz="3200" b="1" dirty="0">
                <a:solidFill>
                  <a:schemeClr val="accent1"/>
                </a:solidFill>
                <a:latin typeface="Times New Roman"/>
                <a:ea typeface="Calibri"/>
                <a:cs typeface="Times New Roman"/>
              </a:rPr>
              <a:t>Respublikinė ikimokyklinio ir priešmokyklinio ugdymo grupių </a:t>
            </a:r>
            <a:r>
              <a:rPr lang="lt-LT" sz="3200" b="1" dirty="0" smtClean="0">
                <a:solidFill>
                  <a:schemeClr val="accent1"/>
                </a:solidFill>
                <a:latin typeface="Times New Roman"/>
                <a:ea typeface="Calibri"/>
                <a:cs typeface="Times New Roman"/>
              </a:rPr>
              <a:t>vaikų </a:t>
            </a:r>
            <a:r>
              <a:rPr lang="lt-LT" sz="3200" b="1" dirty="0">
                <a:solidFill>
                  <a:schemeClr val="accent1"/>
                </a:solidFill>
                <a:latin typeface="Times New Roman"/>
                <a:ea typeface="Calibri"/>
                <a:cs typeface="Times New Roman"/>
              </a:rPr>
              <a:t>kūrybinių darbų paroda </a:t>
            </a:r>
            <a:endParaRPr lang="lt-LT" sz="3200" b="1" dirty="0" smtClean="0">
              <a:solidFill>
                <a:schemeClr val="accent1"/>
              </a:solidFill>
              <a:latin typeface="Times New Roman"/>
              <a:ea typeface="Calibri"/>
              <a:cs typeface="Times New Roman"/>
            </a:endParaRPr>
          </a:p>
          <a:p>
            <a:pPr marL="68580" indent="0" algn="ctr">
              <a:lnSpc>
                <a:spcPct val="150000"/>
              </a:lnSpc>
              <a:spcAft>
                <a:spcPts val="0"/>
              </a:spcAft>
              <a:buNone/>
            </a:pPr>
            <a:r>
              <a:rPr lang="lt-LT" sz="3200" b="1" dirty="0" smtClean="0">
                <a:solidFill>
                  <a:schemeClr val="accent1"/>
                </a:solidFill>
                <a:latin typeface="Times New Roman"/>
                <a:ea typeface="Calibri"/>
                <a:cs typeface="Times New Roman"/>
              </a:rPr>
              <a:t>,,</a:t>
            </a:r>
            <a:r>
              <a:rPr lang="lt-LT" sz="3200" b="1" dirty="0">
                <a:solidFill>
                  <a:schemeClr val="accent1"/>
                </a:solidFill>
                <a:latin typeface="Times New Roman"/>
                <a:ea typeface="Calibri"/>
                <a:cs typeface="Times New Roman"/>
              </a:rPr>
              <a:t>Rašau žodį LIETUVA</a:t>
            </a:r>
            <a:r>
              <a:rPr lang="lt-LT" sz="3200" b="1" dirty="0" smtClean="0">
                <a:solidFill>
                  <a:schemeClr val="accent1"/>
                </a:solidFill>
                <a:latin typeface="Times New Roman"/>
                <a:ea typeface="Calibri"/>
                <a:cs typeface="Times New Roman"/>
              </a:rPr>
              <a:t>“</a:t>
            </a:r>
          </a:p>
          <a:p>
            <a:pPr marL="68580" indent="0" algn="ctr">
              <a:lnSpc>
                <a:spcPct val="150000"/>
              </a:lnSpc>
              <a:spcAft>
                <a:spcPts val="0"/>
              </a:spcAft>
              <a:buNone/>
            </a:pPr>
            <a:r>
              <a:rPr lang="lt-LT" dirty="0" smtClean="0">
                <a:solidFill>
                  <a:schemeClr val="tx1"/>
                </a:solidFill>
                <a:latin typeface="Times New Roman" pitchFamily="18" charset="0"/>
                <a:ea typeface="Calibri"/>
                <a:cs typeface="Times New Roman" pitchFamily="18" charset="0"/>
              </a:rPr>
              <a:t>Dalyvavo </a:t>
            </a:r>
            <a:r>
              <a:rPr lang="lt-LT" dirty="0">
                <a:solidFill>
                  <a:schemeClr val="tx1"/>
                </a:solidFill>
                <a:latin typeface="Times New Roman" pitchFamily="18" charset="0"/>
                <a:ea typeface="Calibri"/>
                <a:cs typeface="Times New Roman" pitchFamily="18" charset="0"/>
              </a:rPr>
              <a:t>247 ugdymo įstaigos iš 46 miestų: Alytaus, Biržų, Druskininkų, Ignalinos, Kretingos, Mažeikių, Rokiškio, Šalčininkų, </a:t>
            </a:r>
            <a:r>
              <a:rPr lang="lt-LT" dirty="0" err="1">
                <a:solidFill>
                  <a:schemeClr val="tx1"/>
                </a:solidFill>
                <a:latin typeface="Times New Roman" pitchFamily="18" charset="0"/>
                <a:ea typeface="Calibri"/>
                <a:cs typeface="Times New Roman" pitchFamily="18" charset="0"/>
              </a:rPr>
              <a:t>Luton</a:t>
            </a:r>
            <a:r>
              <a:rPr lang="lt-LT" dirty="0">
                <a:solidFill>
                  <a:schemeClr val="tx1"/>
                </a:solidFill>
                <a:latin typeface="Times New Roman" pitchFamily="18" charset="0"/>
                <a:ea typeface="Calibri"/>
                <a:cs typeface="Times New Roman" pitchFamily="18" charset="0"/>
              </a:rPr>
              <a:t> (Anglija) ir kt</a:t>
            </a:r>
            <a:r>
              <a:rPr lang="lt-LT" dirty="0" smtClean="0">
                <a:solidFill>
                  <a:schemeClr val="tx1"/>
                </a:solidFill>
                <a:latin typeface="Times New Roman" pitchFamily="18" charset="0"/>
                <a:ea typeface="Calibri"/>
                <a:cs typeface="Times New Roman" pitchFamily="18" charset="0"/>
              </a:rPr>
              <a:t>. </a:t>
            </a:r>
            <a:r>
              <a:rPr lang="lt-LT" dirty="0">
                <a:solidFill>
                  <a:schemeClr val="tx1"/>
                </a:solidFill>
                <a:latin typeface="Times New Roman" pitchFamily="18" charset="0"/>
                <a:ea typeface="Calibri"/>
                <a:cs typeface="Times New Roman" pitchFamily="18" charset="0"/>
              </a:rPr>
              <a:t>V</a:t>
            </a:r>
            <a:r>
              <a:rPr lang="lt-LT" dirty="0" smtClean="0">
                <a:solidFill>
                  <a:schemeClr val="tx1"/>
                </a:solidFill>
                <a:latin typeface="Times New Roman" pitchFamily="18" charset="0"/>
                <a:ea typeface="Calibri"/>
                <a:cs typeface="Times New Roman" pitchFamily="18" charset="0"/>
              </a:rPr>
              <a:t>aikus </a:t>
            </a:r>
            <a:r>
              <a:rPr lang="lt-LT" dirty="0">
                <a:solidFill>
                  <a:schemeClr val="tx1"/>
                </a:solidFill>
                <a:latin typeface="Times New Roman" pitchFamily="18" charset="0"/>
                <a:ea typeface="Calibri"/>
                <a:cs typeface="Times New Roman" pitchFamily="18" charset="0"/>
              </a:rPr>
              <a:t>ruošė 567 pedagogai. </a:t>
            </a:r>
          </a:p>
          <a:p>
            <a:endParaRPr lang="lt-LT" dirty="0"/>
          </a:p>
        </p:txBody>
      </p:sp>
    </p:spTree>
    <p:extLst>
      <p:ext uri="{BB962C8B-B14F-4D97-AF65-F5344CB8AC3E}">
        <p14:creationId xmlns:p14="http://schemas.microsoft.com/office/powerpoint/2010/main" val="24280139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764704"/>
            <a:ext cx="8208912" cy="1405960"/>
          </a:xfrm>
        </p:spPr>
        <p:txBody>
          <a:bodyPr/>
          <a:lstStyle/>
          <a:p>
            <a:pPr algn="ctr"/>
            <a:r>
              <a:rPr lang="lt-LT" b="1" dirty="0" smtClean="0">
                <a:solidFill>
                  <a:prstClr val="black"/>
                </a:solidFill>
              </a:rPr>
              <a:t>XII VEIKLA</a:t>
            </a:r>
            <a:r>
              <a:rPr lang="lt-LT" b="1" dirty="0">
                <a:solidFill>
                  <a:prstClr val="black"/>
                </a:solidFill>
              </a:rPr>
              <a:t/>
            </a:r>
            <a:br>
              <a:rPr lang="lt-LT" b="1" dirty="0">
                <a:solidFill>
                  <a:prstClr val="black"/>
                </a:solidFill>
              </a:rPr>
            </a:br>
            <a:endParaRPr lang="lt-LT" dirty="0"/>
          </a:p>
        </p:txBody>
      </p:sp>
      <p:sp>
        <p:nvSpPr>
          <p:cNvPr id="3" name="Turinio vietos rezervavimo ženklas 2"/>
          <p:cNvSpPr>
            <a:spLocks noGrp="1"/>
          </p:cNvSpPr>
          <p:nvPr>
            <p:ph idx="1"/>
          </p:nvPr>
        </p:nvSpPr>
        <p:spPr>
          <a:xfrm>
            <a:off x="539552" y="1700808"/>
            <a:ext cx="8064896" cy="4131821"/>
          </a:xfrm>
        </p:spPr>
        <p:txBody>
          <a:bodyPr/>
          <a:lstStyle/>
          <a:p>
            <a:pPr marL="68580" indent="0" algn="ctr">
              <a:buNone/>
            </a:pPr>
            <a:r>
              <a:rPr lang="lt-LT" sz="3200" dirty="0" smtClean="0">
                <a:solidFill>
                  <a:schemeClr val="tx1"/>
                </a:solidFill>
              </a:rPr>
              <a:t>Vasario 16 idėjos registracija</a:t>
            </a:r>
          </a:p>
          <a:p>
            <a:pPr marL="68580" indent="0">
              <a:buNone/>
            </a:pPr>
            <a:endParaRPr lang="lt-LT" dirty="0"/>
          </a:p>
          <a:p>
            <a:pPr marL="68580" indent="0">
              <a:buNone/>
            </a:pPr>
            <a:r>
              <a:rPr lang="lt-LT" dirty="0" smtClean="0"/>
              <a:t>1496 idėjos Lietuvoje</a:t>
            </a:r>
          </a:p>
          <a:p>
            <a:pPr marL="68580" indent="0">
              <a:buNone/>
            </a:pPr>
            <a:endParaRPr lang="lt-LT" dirty="0"/>
          </a:p>
          <a:p>
            <a:pPr marL="68580" indent="0" algn="ctr">
              <a:buNone/>
            </a:pPr>
            <a:r>
              <a:rPr lang="lt-LT" sz="3600" b="1" dirty="0" smtClean="0">
                <a:solidFill>
                  <a:schemeClr val="tx1"/>
                </a:solidFill>
              </a:rPr>
              <a:t>Darželio 4 idėjos</a:t>
            </a:r>
            <a:r>
              <a:rPr lang="lt-LT" dirty="0" smtClean="0"/>
              <a:t> (Dalia </a:t>
            </a:r>
            <a:r>
              <a:rPr lang="lt-LT" dirty="0" err="1" smtClean="0"/>
              <a:t>Šilkūnienė</a:t>
            </a:r>
            <a:r>
              <a:rPr lang="lt-LT" dirty="0" smtClean="0"/>
              <a:t>, Asta Kavaliauskienė, Rasa Pocienė, Reda Jocienė)</a:t>
            </a:r>
            <a:endParaRPr lang="lt-LT" dirty="0"/>
          </a:p>
        </p:txBody>
      </p:sp>
      <p:pic>
        <p:nvPicPr>
          <p:cNvPr id="1026" name="Picture 2" descr="C:\Users\xXx\Desktop\ataskaita Lietuvos veiklu\received_1778789748838103.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623246"/>
            <a:ext cx="1872208" cy="1872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4806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620688"/>
            <a:ext cx="8136904" cy="1549976"/>
          </a:xfrm>
        </p:spPr>
        <p:txBody>
          <a:bodyPr>
            <a:normAutofit/>
          </a:bodyPr>
          <a:lstStyle/>
          <a:p>
            <a:pPr algn="ctr"/>
            <a:r>
              <a:rPr lang="lt-LT" b="1" dirty="0" smtClean="0">
                <a:solidFill>
                  <a:prstClr val="black"/>
                </a:solidFill>
              </a:rPr>
              <a:t>XIII VEIKLA</a:t>
            </a:r>
            <a:r>
              <a:rPr lang="lt-LT" b="1" dirty="0">
                <a:solidFill>
                  <a:prstClr val="black"/>
                </a:solidFill>
              </a:rPr>
              <a:t/>
            </a:r>
            <a:br>
              <a:rPr lang="lt-LT" b="1" dirty="0">
                <a:solidFill>
                  <a:prstClr val="black"/>
                </a:solidFill>
              </a:rPr>
            </a:br>
            <a:endParaRPr lang="lt-LT" dirty="0"/>
          </a:p>
        </p:txBody>
      </p:sp>
      <p:sp>
        <p:nvSpPr>
          <p:cNvPr id="3" name="Turinio vietos rezervavimo ženklas 2"/>
          <p:cNvSpPr>
            <a:spLocks noGrp="1"/>
          </p:cNvSpPr>
          <p:nvPr>
            <p:ph idx="1"/>
          </p:nvPr>
        </p:nvSpPr>
        <p:spPr>
          <a:xfrm>
            <a:off x="251520" y="1628800"/>
            <a:ext cx="8712968" cy="5040560"/>
          </a:xfrm>
        </p:spPr>
        <p:txBody>
          <a:bodyPr>
            <a:normAutofit/>
          </a:bodyPr>
          <a:lstStyle/>
          <a:p>
            <a:pPr marL="68580" indent="0">
              <a:buNone/>
            </a:pPr>
            <a:r>
              <a:rPr lang="lt-LT" dirty="0" smtClean="0">
                <a:solidFill>
                  <a:srgbClr val="222222"/>
                </a:solidFill>
                <a:latin typeface="arial"/>
              </a:rPr>
              <a:t>Baigėsi lopšelio–darželio </a:t>
            </a:r>
            <a:r>
              <a:rPr lang="lt-LT" dirty="0" err="1">
                <a:solidFill>
                  <a:srgbClr val="222222"/>
                </a:solidFill>
                <a:latin typeface="arial"/>
              </a:rPr>
              <a:t>Facebook</a:t>
            </a:r>
            <a:r>
              <a:rPr lang="lt-LT" dirty="0">
                <a:solidFill>
                  <a:srgbClr val="222222"/>
                </a:solidFill>
                <a:latin typeface="arial"/>
              </a:rPr>
              <a:t> paskyros konkursas, kuriame dalyvavo mūsų įstaigą lankantys vaikučiai ir jų šeimos nariai. Labai džiaugiamės Jūsų kūrybiniais darbais, skirtais Lietuvos šimtmečiui. Žadėjome apdovanoti darbelį, kuris surinks daugiausiai „</a:t>
            </a:r>
            <a:r>
              <a:rPr lang="lt-LT" dirty="0" err="1">
                <a:solidFill>
                  <a:srgbClr val="222222"/>
                </a:solidFill>
                <a:latin typeface="arial"/>
              </a:rPr>
              <a:t>Like</a:t>
            </a:r>
            <a:r>
              <a:rPr lang="lt-LT" dirty="0">
                <a:solidFill>
                  <a:srgbClr val="222222"/>
                </a:solidFill>
                <a:latin typeface="arial"/>
              </a:rPr>
              <a:t>“, bet pasibaigus konkursui nutarėme apdovanoti tris dalyvius. Daugiausiai, </a:t>
            </a:r>
            <a:r>
              <a:rPr lang="lt-LT" b="1" dirty="0">
                <a:solidFill>
                  <a:srgbClr val="222222"/>
                </a:solidFill>
                <a:latin typeface="arial"/>
              </a:rPr>
              <a:t>net 174 „</a:t>
            </a:r>
            <a:r>
              <a:rPr lang="lt-LT" b="1" dirty="0" err="1">
                <a:solidFill>
                  <a:srgbClr val="222222"/>
                </a:solidFill>
                <a:latin typeface="arial"/>
              </a:rPr>
              <a:t>Like</a:t>
            </a:r>
            <a:r>
              <a:rPr lang="lt-LT" b="1" dirty="0" smtClean="0">
                <a:solidFill>
                  <a:srgbClr val="222222"/>
                </a:solidFill>
                <a:latin typeface="arial"/>
              </a:rPr>
              <a:t>“, </a:t>
            </a:r>
            <a:r>
              <a:rPr lang="lt-LT" b="1" dirty="0">
                <a:solidFill>
                  <a:srgbClr val="222222"/>
                </a:solidFill>
                <a:latin typeface="arial"/>
              </a:rPr>
              <a:t>sulaukė Roko Radavičiaus darbelis</a:t>
            </a:r>
            <a:r>
              <a:rPr lang="lt-LT" dirty="0">
                <a:solidFill>
                  <a:srgbClr val="222222"/>
                </a:solidFill>
                <a:latin typeface="arial"/>
              </a:rPr>
              <a:t>, kurį jis kūrė kartu su tėveliais. </a:t>
            </a:r>
            <a:r>
              <a:rPr lang="lt-LT" b="1" dirty="0">
                <a:solidFill>
                  <a:srgbClr val="222222"/>
                </a:solidFill>
                <a:latin typeface="arial"/>
              </a:rPr>
              <a:t>139 „</a:t>
            </a:r>
            <a:r>
              <a:rPr lang="lt-LT" b="1" dirty="0" err="1">
                <a:solidFill>
                  <a:srgbClr val="222222"/>
                </a:solidFill>
                <a:latin typeface="arial"/>
              </a:rPr>
              <a:t>Like</a:t>
            </a:r>
            <a:r>
              <a:rPr lang="lt-LT" b="1" dirty="0">
                <a:solidFill>
                  <a:srgbClr val="222222"/>
                </a:solidFill>
                <a:latin typeface="arial"/>
              </a:rPr>
              <a:t>“ - Lukrecijos </a:t>
            </a:r>
            <a:r>
              <a:rPr lang="lt-LT" b="1" dirty="0" err="1">
                <a:solidFill>
                  <a:srgbClr val="222222"/>
                </a:solidFill>
                <a:latin typeface="arial"/>
              </a:rPr>
              <a:t>Kazlauskytės</a:t>
            </a:r>
            <a:r>
              <a:rPr lang="lt-LT" b="1" dirty="0">
                <a:solidFill>
                  <a:srgbClr val="222222"/>
                </a:solidFill>
                <a:latin typeface="arial"/>
              </a:rPr>
              <a:t> </a:t>
            </a:r>
            <a:r>
              <a:rPr lang="lt-LT" dirty="0">
                <a:solidFill>
                  <a:srgbClr val="222222"/>
                </a:solidFill>
                <a:latin typeface="arial"/>
              </a:rPr>
              <a:t> ir jos tėvelių darbelis. </a:t>
            </a:r>
            <a:r>
              <a:rPr lang="lt-LT" b="1" dirty="0">
                <a:solidFill>
                  <a:srgbClr val="222222"/>
                </a:solidFill>
                <a:latin typeface="arial"/>
              </a:rPr>
              <a:t>Dovydo </a:t>
            </a:r>
            <a:r>
              <a:rPr lang="lt-LT" b="1" dirty="0" err="1">
                <a:solidFill>
                  <a:srgbClr val="222222"/>
                </a:solidFill>
                <a:latin typeface="arial"/>
              </a:rPr>
              <a:t>Lukmino</a:t>
            </a:r>
            <a:r>
              <a:rPr lang="lt-LT" b="1" dirty="0">
                <a:solidFill>
                  <a:srgbClr val="222222"/>
                </a:solidFill>
                <a:latin typeface="arial"/>
              </a:rPr>
              <a:t> ir jo mamytės darbelis sulaukė 136 „</a:t>
            </a:r>
            <a:r>
              <a:rPr lang="lt-LT" b="1" dirty="0" err="1">
                <a:solidFill>
                  <a:srgbClr val="222222"/>
                </a:solidFill>
                <a:latin typeface="arial"/>
              </a:rPr>
              <a:t>Like</a:t>
            </a:r>
            <a:r>
              <a:rPr lang="lt-LT" b="1" dirty="0">
                <a:solidFill>
                  <a:srgbClr val="222222"/>
                </a:solidFill>
                <a:latin typeface="arial"/>
              </a:rPr>
              <a:t>“. </a:t>
            </a:r>
            <a:r>
              <a:rPr lang="lt-LT" dirty="0">
                <a:solidFill>
                  <a:srgbClr val="222222"/>
                </a:solidFill>
                <a:latin typeface="arial"/>
              </a:rPr>
              <a:t>Nugalėtojus apdovanosime </a:t>
            </a:r>
            <a:r>
              <a:rPr lang="lt-LT" dirty="0" smtClean="0">
                <a:solidFill>
                  <a:srgbClr val="222222"/>
                </a:solidFill>
                <a:latin typeface="arial"/>
              </a:rPr>
              <a:t>lopšelio–darželio </a:t>
            </a:r>
            <a:r>
              <a:rPr lang="lt-LT" dirty="0">
                <a:solidFill>
                  <a:srgbClr val="222222"/>
                </a:solidFill>
                <a:latin typeface="arial"/>
              </a:rPr>
              <a:t>prizais ir padėkomis</a:t>
            </a:r>
            <a:r>
              <a:rPr lang="lt-LT" dirty="0" smtClean="0">
                <a:solidFill>
                  <a:srgbClr val="222222"/>
                </a:solidFill>
                <a:latin typeface="arial"/>
              </a:rPr>
              <a:t>.</a:t>
            </a:r>
          </a:p>
          <a:p>
            <a:pPr marL="68580" indent="0">
              <a:buNone/>
            </a:pPr>
            <a:r>
              <a:rPr lang="lt-LT" dirty="0" smtClean="0">
                <a:solidFill>
                  <a:srgbClr val="222222"/>
                </a:solidFill>
                <a:latin typeface="arial"/>
              </a:rPr>
              <a:t>                                                           Orinta </a:t>
            </a:r>
            <a:r>
              <a:rPr lang="lt-LT" dirty="0" err="1" smtClean="0">
                <a:solidFill>
                  <a:srgbClr val="222222"/>
                </a:solidFill>
                <a:latin typeface="arial"/>
              </a:rPr>
              <a:t>Gudžiūnaitė</a:t>
            </a:r>
            <a:endParaRPr lang="lt-LT" dirty="0">
              <a:solidFill>
                <a:srgbClr val="222222"/>
              </a:solidFill>
              <a:latin typeface="arial"/>
            </a:endParaRPr>
          </a:p>
          <a:p>
            <a:endParaRPr lang="lt-LT" dirty="0"/>
          </a:p>
        </p:txBody>
      </p:sp>
    </p:spTree>
    <p:extLst>
      <p:ext uri="{BB962C8B-B14F-4D97-AF65-F5344CB8AC3E}">
        <p14:creationId xmlns:p14="http://schemas.microsoft.com/office/powerpoint/2010/main" val="3241352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836712"/>
            <a:ext cx="8208912" cy="720080"/>
          </a:xfrm>
        </p:spPr>
        <p:txBody>
          <a:bodyPr>
            <a:normAutofit/>
          </a:bodyPr>
          <a:lstStyle/>
          <a:p>
            <a:pPr algn="ctr"/>
            <a:r>
              <a:rPr lang="lt-LT" sz="3600" b="1" dirty="0">
                <a:solidFill>
                  <a:prstClr val="black"/>
                </a:solidFill>
              </a:rPr>
              <a:t>V</a:t>
            </a:r>
            <a:r>
              <a:rPr lang="lt-LT" sz="3600" b="1" dirty="0" smtClean="0">
                <a:solidFill>
                  <a:prstClr val="black"/>
                </a:solidFill>
              </a:rPr>
              <a:t>ykdymo laikas ir vieta</a:t>
            </a:r>
            <a:endParaRPr lang="lt-LT" dirty="0"/>
          </a:p>
        </p:txBody>
      </p:sp>
      <p:sp>
        <p:nvSpPr>
          <p:cNvPr id="3" name="Turinio vietos rezervavimo ženklas 2"/>
          <p:cNvSpPr>
            <a:spLocks noGrp="1"/>
          </p:cNvSpPr>
          <p:nvPr>
            <p:ph idx="1"/>
          </p:nvPr>
        </p:nvSpPr>
        <p:spPr>
          <a:xfrm>
            <a:off x="467544" y="1484784"/>
            <a:ext cx="8136904" cy="4968552"/>
          </a:xfrm>
        </p:spPr>
        <p:txBody>
          <a:bodyPr>
            <a:normAutofit/>
          </a:bodyPr>
          <a:lstStyle/>
          <a:p>
            <a:pPr indent="0" algn="just">
              <a:lnSpc>
                <a:spcPct val="150000"/>
              </a:lnSpc>
              <a:spcAft>
                <a:spcPts val="0"/>
              </a:spcAft>
              <a:buNone/>
            </a:pPr>
            <a:endParaRPr lang="lt-LT" b="1" dirty="0">
              <a:solidFill>
                <a:srgbClr val="000000"/>
              </a:solidFill>
              <a:latin typeface="Times New Roman"/>
              <a:ea typeface="Calibri"/>
            </a:endParaRPr>
          </a:p>
          <a:p>
            <a:pPr indent="0" algn="ctr">
              <a:lnSpc>
                <a:spcPct val="150000"/>
              </a:lnSpc>
              <a:spcAft>
                <a:spcPts val="0"/>
              </a:spcAft>
              <a:buNone/>
            </a:pPr>
            <a:r>
              <a:rPr lang="lt-LT" sz="5400" b="1" dirty="0" smtClean="0">
                <a:solidFill>
                  <a:srgbClr val="000000"/>
                </a:solidFill>
                <a:latin typeface="Times New Roman"/>
                <a:ea typeface="Calibri"/>
              </a:rPr>
              <a:t>ALBUMO PILDYMAS</a:t>
            </a:r>
          </a:p>
          <a:p>
            <a:pPr lvl="0" indent="0" algn="just">
              <a:lnSpc>
                <a:spcPct val="150000"/>
              </a:lnSpc>
              <a:buClr>
                <a:srgbClr val="94C600"/>
              </a:buClr>
              <a:buNone/>
            </a:pPr>
            <a:endParaRPr lang="lt-LT" dirty="0" smtClean="0">
              <a:solidFill>
                <a:srgbClr val="000000"/>
              </a:solidFill>
              <a:latin typeface="Times New Roman"/>
              <a:ea typeface="Calibri"/>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284984"/>
            <a:ext cx="3240360"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59328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611560" y="764704"/>
            <a:ext cx="7992888" cy="5688632"/>
          </a:xfrm>
        </p:spPr>
        <p:txBody>
          <a:bodyPr>
            <a:normAutofit lnSpcReduction="10000"/>
          </a:bodyPr>
          <a:lstStyle/>
          <a:p>
            <a:r>
              <a:rPr lang="lt-LT" sz="2800" i="1" dirty="0" smtClean="0">
                <a:solidFill>
                  <a:srgbClr val="222222"/>
                </a:solidFill>
                <a:latin typeface="Times New Roman" panose="02020603050405020304" pitchFamily="18" charset="0"/>
                <a:cs typeface="Times New Roman" panose="02020603050405020304" pitchFamily="18" charset="0"/>
              </a:rPr>
              <a:t>Augustinui </a:t>
            </a:r>
            <a:r>
              <a:rPr lang="lt-LT" sz="2800" i="1" dirty="0">
                <a:solidFill>
                  <a:srgbClr val="222222"/>
                </a:solidFill>
                <a:latin typeface="Times New Roman" panose="02020603050405020304" pitchFamily="18" charset="0"/>
                <a:cs typeface="Times New Roman" panose="02020603050405020304" pitchFamily="18" charset="0"/>
              </a:rPr>
              <a:t>Mockui, PU „Kregždutės“</a:t>
            </a:r>
          </a:p>
          <a:p>
            <a:r>
              <a:rPr lang="lt-LT" sz="2800" i="1" dirty="0">
                <a:solidFill>
                  <a:srgbClr val="222222"/>
                </a:solidFill>
                <a:latin typeface="Times New Roman" panose="02020603050405020304" pitchFamily="18" charset="0"/>
                <a:cs typeface="Times New Roman" panose="02020603050405020304" pitchFamily="18" charset="0"/>
              </a:rPr>
              <a:t>Aistei Urbonaitei, PU „Pasakaitės“</a:t>
            </a:r>
          </a:p>
          <a:p>
            <a:r>
              <a:rPr lang="lt-LT" sz="2800" i="1" dirty="0">
                <a:solidFill>
                  <a:srgbClr val="222222"/>
                </a:solidFill>
                <a:latin typeface="Times New Roman" panose="02020603050405020304" pitchFamily="18" charset="0"/>
                <a:cs typeface="Times New Roman" panose="02020603050405020304" pitchFamily="18" charset="0"/>
              </a:rPr>
              <a:t>Dominykui Lukauskui, „Saulutės“</a:t>
            </a:r>
          </a:p>
          <a:p>
            <a:r>
              <a:rPr lang="lt-LT" sz="2800" i="1" dirty="0" err="1">
                <a:solidFill>
                  <a:srgbClr val="222222"/>
                </a:solidFill>
                <a:latin typeface="Times New Roman" panose="02020603050405020304" pitchFamily="18" charset="0"/>
                <a:cs typeface="Times New Roman" panose="02020603050405020304" pitchFamily="18" charset="0"/>
              </a:rPr>
              <a:t>Einorui</a:t>
            </a:r>
            <a:r>
              <a:rPr lang="lt-LT" sz="2800" i="1" dirty="0">
                <a:solidFill>
                  <a:srgbClr val="222222"/>
                </a:solidFill>
                <a:latin typeface="Times New Roman" panose="02020603050405020304" pitchFamily="18" charset="0"/>
                <a:cs typeface="Times New Roman" panose="02020603050405020304" pitchFamily="18" charset="0"/>
              </a:rPr>
              <a:t> </a:t>
            </a:r>
            <a:r>
              <a:rPr lang="lt-LT" sz="2800" i="1" dirty="0" err="1">
                <a:solidFill>
                  <a:srgbClr val="222222"/>
                </a:solidFill>
                <a:latin typeface="Times New Roman" panose="02020603050405020304" pitchFamily="18" charset="0"/>
                <a:cs typeface="Times New Roman" panose="02020603050405020304" pitchFamily="18" charset="0"/>
              </a:rPr>
              <a:t>Ragauskui</a:t>
            </a:r>
            <a:r>
              <a:rPr lang="lt-LT" sz="2800" i="1" dirty="0">
                <a:solidFill>
                  <a:srgbClr val="222222"/>
                </a:solidFill>
                <a:latin typeface="Times New Roman" panose="02020603050405020304" pitchFamily="18" charset="0"/>
                <a:cs typeface="Times New Roman" panose="02020603050405020304" pitchFamily="18" charset="0"/>
              </a:rPr>
              <a:t>,  „Saulutės“ </a:t>
            </a:r>
            <a:r>
              <a:rPr lang="lt-LT" sz="2800" i="1" dirty="0">
                <a:solidFill>
                  <a:srgbClr val="222222"/>
                </a:solidFill>
                <a:latin typeface="tahoma, sans-serif"/>
              </a:rPr>
              <a:t/>
            </a:r>
            <a:br>
              <a:rPr lang="lt-LT" sz="2800" i="1" dirty="0">
                <a:solidFill>
                  <a:srgbClr val="222222"/>
                </a:solidFill>
                <a:latin typeface="tahoma, sans-serif"/>
              </a:rPr>
            </a:br>
            <a:endParaRPr lang="lt-LT" sz="2800" i="1" dirty="0" smtClean="0">
              <a:solidFill>
                <a:srgbClr val="222222"/>
              </a:solidFill>
              <a:latin typeface="tahoma, sans-serif"/>
            </a:endParaRPr>
          </a:p>
          <a:p>
            <a:pPr marL="68580" indent="0">
              <a:buNone/>
            </a:pPr>
            <a:endParaRPr lang="lt-LT" sz="2800" dirty="0">
              <a:solidFill>
                <a:srgbClr val="222222"/>
              </a:solidFill>
              <a:latin typeface="arial"/>
            </a:endParaRPr>
          </a:p>
          <a:p>
            <a:r>
              <a:rPr lang="lt-LT" sz="2800" i="1" dirty="0" err="1">
                <a:solidFill>
                  <a:srgbClr val="222222"/>
                </a:solidFill>
                <a:latin typeface="Times New Roman" panose="02020603050405020304" pitchFamily="18" charset="0"/>
                <a:cs typeface="Times New Roman" panose="02020603050405020304" pitchFamily="18" charset="0"/>
              </a:rPr>
              <a:t>Elėjai</a:t>
            </a:r>
            <a:r>
              <a:rPr lang="lt-LT" sz="2800" i="1" dirty="0">
                <a:solidFill>
                  <a:srgbClr val="222222"/>
                </a:solidFill>
                <a:latin typeface="Times New Roman" panose="02020603050405020304" pitchFamily="18" charset="0"/>
                <a:cs typeface="Times New Roman" panose="02020603050405020304" pitchFamily="18" charset="0"/>
              </a:rPr>
              <a:t> </a:t>
            </a:r>
            <a:r>
              <a:rPr lang="lt-LT" sz="2800" i="1" dirty="0" err="1">
                <a:solidFill>
                  <a:srgbClr val="222222"/>
                </a:solidFill>
                <a:latin typeface="Times New Roman" panose="02020603050405020304" pitchFamily="18" charset="0"/>
                <a:cs typeface="Times New Roman" panose="02020603050405020304" pitchFamily="18" charset="0"/>
              </a:rPr>
              <a:t>Valinčiūtei</a:t>
            </a:r>
            <a:r>
              <a:rPr lang="lt-LT" sz="2800" i="1" dirty="0">
                <a:solidFill>
                  <a:srgbClr val="222222"/>
                </a:solidFill>
                <a:latin typeface="Times New Roman" panose="02020603050405020304" pitchFamily="18" charset="0"/>
                <a:cs typeface="Times New Roman" panose="02020603050405020304" pitchFamily="18" charset="0"/>
              </a:rPr>
              <a:t>, „Bitutės“</a:t>
            </a:r>
            <a:endParaRPr lang="lt-LT" sz="2800" dirty="0">
              <a:solidFill>
                <a:srgbClr val="222222"/>
              </a:solidFill>
              <a:latin typeface="Times New Roman" panose="02020603050405020304" pitchFamily="18" charset="0"/>
              <a:cs typeface="Times New Roman" panose="02020603050405020304" pitchFamily="18" charset="0"/>
            </a:endParaRPr>
          </a:p>
          <a:p>
            <a:r>
              <a:rPr lang="lt-LT" sz="2800" i="1" dirty="0">
                <a:solidFill>
                  <a:srgbClr val="222222"/>
                </a:solidFill>
                <a:latin typeface="Times New Roman" panose="02020603050405020304" pitchFamily="18" charset="0"/>
                <a:cs typeface="Times New Roman" panose="02020603050405020304" pitchFamily="18" charset="0"/>
              </a:rPr>
              <a:t>Herkui Vaičekauskui,  „Bitutės“</a:t>
            </a:r>
            <a:endParaRPr lang="lt-LT" sz="2800" dirty="0">
              <a:solidFill>
                <a:srgbClr val="222222"/>
              </a:solidFill>
              <a:latin typeface="Times New Roman" panose="02020603050405020304" pitchFamily="18" charset="0"/>
              <a:cs typeface="Times New Roman" panose="02020603050405020304" pitchFamily="18" charset="0"/>
            </a:endParaRPr>
          </a:p>
          <a:p>
            <a:r>
              <a:rPr lang="lt-LT" sz="2800" i="1" dirty="0" err="1">
                <a:solidFill>
                  <a:srgbClr val="222222"/>
                </a:solidFill>
                <a:latin typeface="Times New Roman" panose="02020603050405020304" pitchFamily="18" charset="0"/>
                <a:cs typeface="Times New Roman" panose="02020603050405020304" pitchFamily="18" charset="0"/>
              </a:rPr>
              <a:t>Inetai</a:t>
            </a:r>
            <a:r>
              <a:rPr lang="lt-LT" sz="2800" i="1" dirty="0">
                <a:solidFill>
                  <a:srgbClr val="222222"/>
                </a:solidFill>
                <a:latin typeface="Times New Roman" panose="02020603050405020304" pitchFamily="18" charset="0"/>
                <a:cs typeface="Times New Roman" panose="02020603050405020304" pitchFamily="18" charset="0"/>
              </a:rPr>
              <a:t> </a:t>
            </a:r>
            <a:r>
              <a:rPr lang="lt-LT" sz="2800" i="1" dirty="0" err="1">
                <a:solidFill>
                  <a:srgbClr val="222222"/>
                </a:solidFill>
                <a:latin typeface="Times New Roman" panose="02020603050405020304" pitchFamily="18" charset="0"/>
                <a:cs typeface="Times New Roman" panose="02020603050405020304" pitchFamily="18" charset="0"/>
              </a:rPr>
              <a:t>Poškutei</a:t>
            </a:r>
            <a:r>
              <a:rPr lang="lt-LT" sz="2800" i="1" dirty="0">
                <a:solidFill>
                  <a:srgbClr val="222222"/>
                </a:solidFill>
                <a:latin typeface="Times New Roman" panose="02020603050405020304" pitchFamily="18" charset="0"/>
                <a:cs typeface="Times New Roman" panose="02020603050405020304" pitchFamily="18" charset="0"/>
              </a:rPr>
              <a:t>,  PU „Kregždutės“</a:t>
            </a:r>
            <a:endParaRPr lang="lt-LT" sz="2800" dirty="0">
              <a:solidFill>
                <a:srgbClr val="222222"/>
              </a:solidFill>
              <a:latin typeface="Times New Roman" panose="02020603050405020304" pitchFamily="18" charset="0"/>
              <a:cs typeface="Times New Roman" panose="02020603050405020304" pitchFamily="18" charset="0"/>
            </a:endParaRPr>
          </a:p>
          <a:p>
            <a:r>
              <a:rPr lang="lt-LT" sz="2800" i="1" dirty="0">
                <a:solidFill>
                  <a:srgbClr val="222222"/>
                </a:solidFill>
                <a:latin typeface="Times New Roman" panose="02020603050405020304" pitchFamily="18" charset="0"/>
                <a:cs typeface="Times New Roman" panose="02020603050405020304" pitchFamily="18" charset="0"/>
              </a:rPr>
              <a:t>Jonui </a:t>
            </a:r>
            <a:r>
              <a:rPr lang="lt-LT" sz="2800" i="1" dirty="0" err="1">
                <a:solidFill>
                  <a:srgbClr val="222222"/>
                </a:solidFill>
                <a:latin typeface="Times New Roman" panose="02020603050405020304" pitchFamily="18" charset="0"/>
                <a:cs typeface="Times New Roman" panose="02020603050405020304" pitchFamily="18" charset="0"/>
              </a:rPr>
              <a:t>Barškiui</a:t>
            </a:r>
            <a:r>
              <a:rPr lang="lt-LT" sz="2800" i="1" dirty="0">
                <a:solidFill>
                  <a:srgbClr val="222222"/>
                </a:solidFill>
                <a:latin typeface="Times New Roman" panose="02020603050405020304" pitchFamily="18" charset="0"/>
                <a:cs typeface="Times New Roman" panose="02020603050405020304" pitchFamily="18" charset="0"/>
              </a:rPr>
              <a:t>,  „Bitutės“</a:t>
            </a:r>
            <a:endParaRPr lang="lt-LT" sz="2800" dirty="0">
              <a:solidFill>
                <a:srgbClr val="222222"/>
              </a:solidFill>
              <a:latin typeface="Times New Roman" panose="02020603050405020304" pitchFamily="18" charset="0"/>
              <a:cs typeface="Times New Roman" panose="02020603050405020304" pitchFamily="18" charset="0"/>
            </a:endParaRPr>
          </a:p>
          <a:p>
            <a:r>
              <a:rPr lang="lt-LT" sz="2800" i="1" dirty="0">
                <a:solidFill>
                  <a:srgbClr val="222222"/>
                </a:solidFill>
                <a:latin typeface="Times New Roman" panose="02020603050405020304" pitchFamily="18" charset="0"/>
                <a:cs typeface="Times New Roman" panose="02020603050405020304" pitchFamily="18" charset="0"/>
              </a:rPr>
              <a:t>Lėjai </a:t>
            </a:r>
            <a:r>
              <a:rPr lang="lt-LT" sz="2800" i="1" dirty="0" err="1">
                <a:solidFill>
                  <a:srgbClr val="222222"/>
                </a:solidFill>
                <a:latin typeface="Times New Roman" panose="02020603050405020304" pitchFamily="18" charset="0"/>
                <a:cs typeface="Times New Roman" panose="02020603050405020304" pitchFamily="18" charset="0"/>
              </a:rPr>
              <a:t>Petkevičiūtei</a:t>
            </a:r>
            <a:r>
              <a:rPr lang="lt-LT" sz="2800" i="1" dirty="0">
                <a:solidFill>
                  <a:srgbClr val="222222"/>
                </a:solidFill>
                <a:latin typeface="Times New Roman" panose="02020603050405020304" pitchFamily="18" charset="0"/>
                <a:cs typeface="Times New Roman" panose="02020603050405020304" pitchFamily="18" charset="0"/>
              </a:rPr>
              <a:t>, „</a:t>
            </a:r>
            <a:r>
              <a:rPr lang="lt-LT" sz="2800" i="1" dirty="0" smtClean="0">
                <a:solidFill>
                  <a:srgbClr val="222222"/>
                </a:solidFill>
                <a:latin typeface="Times New Roman" panose="02020603050405020304" pitchFamily="18" charset="0"/>
                <a:cs typeface="Times New Roman" panose="02020603050405020304" pitchFamily="18" charset="0"/>
              </a:rPr>
              <a:t>Saulutės</a:t>
            </a:r>
            <a:r>
              <a:rPr lang="lt-LT" sz="2800" i="1" dirty="0">
                <a:solidFill>
                  <a:srgbClr val="222222"/>
                </a:solidFill>
                <a:latin typeface="Times New Roman" panose="02020603050405020304" pitchFamily="18" charset="0"/>
                <a:cs typeface="Times New Roman" panose="02020603050405020304" pitchFamily="18" charset="0"/>
              </a:rPr>
              <a:t>“</a:t>
            </a:r>
            <a:endParaRPr lang="lt-LT" sz="2800" dirty="0">
              <a:solidFill>
                <a:srgbClr val="222222"/>
              </a:solidFill>
              <a:latin typeface="Times New Roman" panose="02020603050405020304" pitchFamily="18" charset="0"/>
              <a:cs typeface="Times New Roman" panose="02020603050405020304" pitchFamily="18" charset="0"/>
            </a:endParaRPr>
          </a:p>
          <a:p>
            <a:r>
              <a:rPr lang="lt-LT" sz="2800" i="1" dirty="0">
                <a:solidFill>
                  <a:srgbClr val="222222"/>
                </a:solidFill>
                <a:latin typeface="Times New Roman" panose="02020603050405020304" pitchFamily="18" charset="0"/>
                <a:cs typeface="Times New Roman" panose="02020603050405020304" pitchFamily="18" charset="0"/>
              </a:rPr>
              <a:t>Liepai </a:t>
            </a:r>
            <a:r>
              <a:rPr lang="lt-LT" sz="2800" i="1" dirty="0" err="1">
                <a:solidFill>
                  <a:srgbClr val="222222"/>
                </a:solidFill>
                <a:latin typeface="Times New Roman" panose="02020603050405020304" pitchFamily="18" charset="0"/>
                <a:cs typeface="Times New Roman" panose="02020603050405020304" pitchFamily="18" charset="0"/>
              </a:rPr>
              <a:t>Balserytei</a:t>
            </a:r>
            <a:r>
              <a:rPr lang="lt-LT" sz="2800" i="1" dirty="0">
                <a:solidFill>
                  <a:srgbClr val="222222"/>
                </a:solidFill>
                <a:latin typeface="Times New Roman" panose="02020603050405020304" pitchFamily="18" charset="0"/>
                <a:cs typeface="Times New Roman" panose="02020603050405020304" pitchFamily="18" charset="0"/>
              </a:rPr>
              <a:t>,  „Bitutės“</a:t>
            </a:r>
            <a:endParaRPr lang="lt-LT" sz="2800" dirty="0">
              <a:solidFill>
                <a:srgbClr val="222222"/>
              </a:solidFill>
              <a:latin typeface="Times New Roman" panose="02020603050405020304" pitchFamily="18" charset="0"/>
              <a:cs typeface="Times New Roman" panose="02020603050405020304" pitchFamily="18" charset="0"/>
            </a:endParaRPr>
          </a:p>
          <a:p>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9001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764704"/>
            <a:ext cx="8280920" cy="1080120"/>
          </a:xfrm>
        </p:spPr>
        <p:txBody>
          <a:bodyPr>
            <a:normAutofit fontScale="90000"/>
          </a:bodyPr>
          <a:lstStyle/>
          <a:p>
            <a:pPr algn="ctr"/>
            <a:r>
              <a:rPr lang="lt-LT" sz="3600" b="1" dirty="0" smtClean="0">
                <a:solidFill>
                  <a:prstClr val="black"/>
                </a:solidFill>
              </a:rPr>
              <a:t/>
            </a:r>
            <a:br>
              <a:rPr lang="lt-LT" sz="3600" b="1" dirty="0" smtClean="0">
                <a:solidFill>
                  <a:prstClr val="black"/>
                </a:solidFill>
              </a:rPr>
            </a:br>
            <a:r>
              <a:rPr lang="lt-LT" sz="3600" b="1" dirty="0">
                <a:solidFill>
                  <a:prstClr val="black"/>
                </a:solidFill>
              </a:rPr>
              <a:t/>
            </a:r>
            <a:br>
              <a:rPr lang="lt-LT" sz="3600" b="1" dirty="0">
                <a:solidFill>
                  <a:prstClr val="black"/>
                </a:solidFill>
              </a:rPr>
            </a:br>
            <a:r>
              <a:rPr lang="lt-LT" sz="3600" b="1" dirty="0" smtClean="0">
                <a:solidFill>
                  <a:prstClr val="black"/>
                </a:solidFill>
              </a:rPr>
              <a:t/>
            </a:r>
            <a:br>
              <a:rPr lang="lt-LT" sz="3600" b="1" dirty="0" smtClean="0">
                <a:solidFill>
                  <a:prstClr val="black"/>
                </a:solidFill>
              </a:rPr>
            </a:br>
            <a:r>
              <a:rPr lang="lt-LT" sz="3600" b="1" dirty="0">
                <a:solidFill>
                  <a:prstClr val="black"/>
                </a:solidFill>
              </a:rPr>
              <a:t/>
            </a:r>
            <a:br>
              <a:rPr lang="lt-LT" sz="3600" b="1" dirty="0">
                <a:solidFill>
                  <a:prstClr val="black"/>
                </a:solidFill>
              </a:rPr>
            </a:br>
            <a:r>
              <a:rPr lang="lt-LT" sz="3600" b="1" dirty="0" smtClean="0">
                <a:solidFill>
                  <a:prstClr val="black"/>
                </a:solidFill>
              </a:rPr>
              <a:t/>
            </a:r>
            <a:br>
              <a:rPr lang="lt-LT" sz="3600" b="1" dirty="0" smtClean="0">
                <a:solidFill>
                  <a:prstClr val="black"/>
                </a:solidFill>
              </a:rPr>
            </a:br>
            <a:r>
              <a:rPr lang="lt-LT" sz="3600" b="1" dirty="0" smtClean="0">
                <a:solidFill>
                  <a:prstClr val="black"/>
                </a:solidFill>
              </a:rPr>
              <a:t/>
            </a:r>
            <a:br>
              <a:rPr lang="lt-LT" sz="3600" b="1" dirty="0" smtClean="0">
                <a:solidFill>
                  <a:prstClr val="black"/>
                </a:solidFill>
              </a:rPr>
            </a:br>
            <a:r>
              <a:rPr lang="lt-LT" sz="3600" b="1" dirty="0" smtClean="0">
                <a:solidFill>
                  <a:prstClr val="black"/>
                </a:solidFill>
              </a:rPr>
              <a:t>XIV VEIKLA</a:t>
            </a:r>
            <a:br>
              <a:rPr lang="lt-LT" sz="3600" b="1" dirty="0" smtClean="0">
                <a:solidFill>
                  <a:prstClr val="black"/>
                </a:solidFill>
              </a:rPr>
            </a:br>
            <a:r>
              <a:rPr lang="lt-LT" sz="3600" b="1" dirty="0" smtClean="0">
                <a:solidFill>
                  <a:prstClr val="black"/>
                </a:solidFill>
              </a:rPr>
              <a:t>Veiklos grupėse</a:t>
            </a:r>
            <a:br>
              <a:rPr lang="lt-LT" sz="3600" b="1" dirty="0" smtClean="0">
                <a:solidFill>
                  <a:prstClr val="black"/>
                </a:solidFill>
              </a:rPr>
            </a:br>
            <a:r>
              <a:rPr lang="lt-LT" sz="2000" b="1" dirty="0" smtClean="0">
                <a:solidFill>
                  <a:prstClr val="black"/>
                </a:solidFill>
              </a:rPr>
              <a:t>(2018-01-29–2018-02-15) </a:t>
            </a:r>
            <a:r>
              <a:rPr lang="lt-LT" sz="2000" b="1" dirty="0">
                <a:solidFill>
                  <a:prstClr val="black"/>
                </a:solidFill>
              </a:rPr>
              <a:t/>
            </a:r>
            <a:br>
              <a:rPr lang="lt-LT" sz="2000" b="1" dirty="0">
                <a:solidFill>
                  <a:prstClr val="black"/>
                </a:solidFill>
              </a:rPr>
            </a:br>
            <a:endParaRPr lang="lt-LT" sz="2000"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1700808"/>
            <a:ext cx="6768752" cy="4608512"/>
          </a:xfrm>
        </p:spPr>
      </p:pic>
    </p:spTree>
    <p:extLst>
      <p:ext uri="{BB962C8B-B14F-4D97-AF65-F5344CB8AC3E}">
        <p14:creationId xmlns:p14="http://schemas.microsoft.com/office/powerpoint/2010/main" val="4082461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548680"/>
            <a:ext cx="3888432" cy="5904656"/>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788024" y="1772816"/>
            <a:ext cx="3744416" cy="3816424"/>
          </a:xfrm>
        </p:spPr>
      </p:pic>
    </p:spTree>
    <p:extLst>
      <p:ext uri="{BB962C8B-B14F-4D97-AF65-F5344CB8AC3E}">
        <p14:creationId xmlns:p14="http://schemas.microsoft.com/office/powerpoint/2010/main" val="5655947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404664"/>
            <a:ext cx="3574906" cy="3312368"/>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211960" y="1916832"/>
            <a:ext cx="4704523" cy="4581128"/>
          </a:xfrm>
        </p:spPr>
      </p:pic>
    </p:spTree>
    <p:extLst>
      <p:ext uri="{BB962C8B-B14F-4D97-AF65-F5344CB8AC3E}">
        <p14:creationId xmlns:p14="http://schemas.microsoft.com/office/powerpoint/2010/main" val="8198459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39552" y="476672"/>
            <a:ext cx="3419475" cy="3384376"/>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3995936" y="2316136"/>
            <a:ext cx="4643611" cy="4137200"/>
          </a:xfrm>
        </p:spPr>
      </p:pic>
    </p:spTree>
    <p:extLst>
      <p:ext uri="{BB962C8B-B14F-4D97-AF65-F5344CB8AC3E}">
        <p14:creationId xmlns:p14="http://schemas.microsoft.com/office/powerpoint/2010/main" val="10160132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620688"/>
            <a:ext cx="3780420" cy="5040560"/>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463084" y="908720"/>
            <a:ext cx="4141364" cy="5544616"/>
          </a:xfrm>
        </p:spPr>
      </p:pic>
    </p:spTree>
    <p:extLst>
      <p:ext uri="{BB962C8B-B14F-4D97-AF65-F5344CB8AC3E}">
        <p14:creationId xmlns:p14="http://schemas.microsoft.com/office/powerpoint/2010/main" val="374727995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26646" y="404664"/>
            <a:ext cx="8077802" cy="6120680"/>
          </a:xfrm>
        </p:spPr>
      </p:pic>
    </p:spTree>
    <p:extLst>
      <p:ext uri="{BB962C8B-B14F-4D97-AF65-F5344CB8AC3E}">
        <p14:creationId xmlns:p14="http://schemas.microsoft.com/office/powerpoint/2010/main" val="12991717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2564904"/>
            <a:ext cx="3419475" cy="3312368"/>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067944" y="2204864"/>
            <a:ext cx="4968552" cy="4176464"/>
          </a:xfrm>
        </p:spPr>
      </p:pic>
    </p:spTree>
    <p:extLst>
      <p:ext uri="{BB962C8B-B14F-4D97-AF65-F5344CB8AC3E}">
        <p14:creationId xmlns:p14="http://schemas.microsoft.com/office/powerpoint/2010/main" val="16213076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79512" y="404664"/>
            <a:ext cx="8760976" cy="6237312"/>
          </a:xfrm>
        </p:spPr>
      </p:pic>
    </p:spTree>
    <p:extLst>
      <p:ext uri="{BB962C8B-B14F-4D97-AF65-F5344CB8AC3E}">
        <p14:creationId xmlns:p14="http://schemas.microsoft.com/office/powerpoint/2010/main" val="379988486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9552" y="908720"/>
            <a:ext cx="8064896" cy="5400600"/>
          </a:xfrm>
        </p:spPr>
      </p:pic>
    </p:spTree>
    <p:extLst>
      <p:ext uri="{BB962C8B-B14F-4D97-AF65-F5344CB8AC3E}">
        <p14:creationId xmlns:p14="http://schemas.microsoft.com/office/powerpoint/2010/main" val="2503753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95536" y="1052736"/>
            <a:ext cx="8424936" cy="4896544"/>
          </a:xfrm>
        </p:spPr>
      </p:pic>
    </p:spTree>
    <p:extLst>
      <p:ext uri="{BB962C8B-B14F-4D97-AF65-F5344CB8AC3E}">
        <p14:creationId xmlns:p14="http://schemas.microsoft.com/office/powerpoint/2010/main" val="23760607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332656"/>
            <a:ext cx="3419475" cy="3456384"/>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3923928" y="2348880"/>
            <a:ext cx="4800534" cy="4176464"/>
          </a:xfrm>
        </p:spPr>
      </p:pic>
    </p:spTree>
    <p:extLst>
      <p:ext uri="{BB962C8B-B14F-4D97-AF65-F5344CB8AC3E}">
        <p14:creationId xmlns:p14="http://schemas.microsoft.com/office/powerpoint/2010/main" val="190198425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544" y="404664"/>
            <a:ext cx="8208912" cy="6120680"/>
          </a:xfrm>
        </p:spPr>
      </p:pic>
    </p:spTree>
    <p:extLst>
      <p:ext uri="{BB962C8B-B14F-4D97-AF65-F5344CB8AC3E}">
        <p14:creationId xmlns:p14="http://schemas.microsoft.com/office/powerpoint/2010/main" val="291604302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332656"/>
            <a:ext cx="7992888" cy="6120680"/>
          </a:xfrm>
        </p:spPr>
      </p:pic>
    </p:spTree>
    <p:extLst>
      <p:ext uri="{BB962C8B-B14F-4D97-AF65-F5344CB8AC3E}">
        <p14:creationId xmlns:p14="http://schemas.microsoft.com/office/powerpoint/2010/main" val="19721685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764704"/>
            <a:ext cx="7992888" cy="5616624"/>
          </a:xfrm>
        </p:spPr>
      </p:pic>
    </p:spTree>
    <p:extLst>
      <p:ext uri="{BB962C8B-B14F-4D97-AF65-F5344CB8AC3E}">
        <p14:creationId xmlns:p14="http://schemas.microsoft.com/office/powerpoint/2010/main" val="3002872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342619" y="1160748"/>
            <a:ext cx="5472610" cy="4104457"/>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rot="5400000">
            <a:off x="4009097" y="1785979"/>
            <a:ext cx="5472610" cy="4438172"/>
          </a:xfrm>
        </p:spPr>
      </p:pic>
    </p:spTree>
    <p:extLst>
      <p:ext uri="{BB962C8B-B14F-4D97-AF65-F5344CB8AC3E}">
        <p14:creationId xmlns:p14="http://schemas.microsoft.com/office/powerpoint/2010/main" val="16934491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10800000">
            <a:off x="670658" y="620688"/>
            <a:ext cx="7717763" cy="5760640"/>
          </a:xfrm>
        </p:spPr>
      </p:pic>
    </p:spTree>
    <p:extLst>
      <p:ext uri="{BB962C8B-B14F-4D97-AF65-F5344CB8AC3E}">
        <p14:creationId xmlns:p14="http://schemas.microsoft.com/office/powerpoint/2010/main" val="42194995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5536" y="764704"/>
            <a:ext cx="3816424" cy="5616624"/>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283968" y="2636912"/>
            <a:ext cx="4176464" cy="3744416"/>
          </a:xfrm>
        </p:spPr>
      </p:pic>
    </p:spTree>
    <p:extLst>
      <p:ext uri="{BB962C8B-B14F-4D97-AF65-F5344CB8AC3E}">
        <p14:creationId xmlns:p14="http://schemas.microsoft.com/office/powerpoint/2010/main" val="22557655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907704" y="404664"/>
            <a:ext cx="4968552" cy="6120680"/>
          </a:xfrm>
        </p:spPr>
      </p:pic>
    </p:spTree>
    <p:extLst>
      <p:ext uri="{BB962C8B-B14F-4D97-AF65-F5344CB8AC3E}">
        <p14:creationId xmlns:p14="http://schemas.microsoft.com/office/powerpoint/2010/main" val="36085781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980728"/>
            <a:ext cx="8064896" cy="4968552"/>
          </a:xfrm>
        </p:spPr>
      </p:pic>
    </p:spTree>
    <p:extLst>
      <p:ext uri="{BB962C8B-B14F-4D97-AF65-F5344CB8AC3E}">
        <p14:creationId xmlns:p14="http://schemas.microsoft.com/office/powerpoint/2010/main" val="145610710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5400000">
            <a:off x="-899040" y="1718811"/>
            <a:ext cx="6336706" cy="3564396"/>
          </a:xfrm>
        </p:spPr>
      </p:pic>
      <p:pic>
        <p:nvPicPr>
          <p:cNvPr id="8" name="Turinio vietos rezervavimo ženklas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rot="5400000">
            <a:off x="3418490" y="1339389"/>
            <a:ext cx="6336704" cy="4323239"/>
          </a:xfrm>
        </p:spPr>
      </p:pic>
    </p:spTree>
    <p:extLst>
      <p:ext uri="{BB962C8B-B14F-4D97-AF65-F5344CB8AC3E}">
        <p14:creationId xmlns:p14="http://schemas.microsoft.com/office/powerpoint/2010/main" val="41652921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764704"/>
            <a:ext cx="8208912" cy="720080"/>
          </a:xfrm>
        </p:spPr>
        <p:txBody>
          <a:bodyPr>
            <a:normAutofit fontScale="90000"/>
          </a:bodyPr>
          <a:lstStyle/>
          <a:p>
            <a:pPr marL="342900" lvl="0">
              <a:lnSpc>
                <a:spcPct val="150000"/>
              </a:lnSpc>
              <a:spcBef>
                <a:spcPct val="20000"/>
              </a:spcBef>
            </a:pPr>
            <a:r>
              <a:rPr lang="lt-LT" sz="3200" b="1" dirty="0" smtClean="0">
                <a:solidFill>
                  <a:srgbClr val="000000"/>
                </a:solidFill>
                <a:latin typeface="Times New Roman"/>
                <a:ea typeface="Calibri"/>
                <a:cs typeface="+mn-cs"/>
              </a:rPr>
              <a:t/>
            </a:r>
            <a:br>
              <a:rPr lang="lt-LT" sz="3200" b="1" dirty="0" smtClean="0">
                <a:solidFill>
                  <a:srgbClr val="000000"/>
                </a:solidFill>
                <a:latin typeface="Times New Roman"/>
                <a:ea typeface="Calibri"/>
                <a:cs typeface="+mn-cs"/>
              </a:rPr>
            </a:br>
            <a:r>
              <a:rPr lang="lt-LT" sz="3200" b="1" dirty="0">
                <a:solidFill>
                  <a:srgbClr val="000000"/>
                </a:solidFill>
                <a:latin typeface="Times New Roman"/>
                <a:ea typeface="Calibri"/>
                <a:cs typeface="+mn-cs"/>
              </a:rPr>
              <a:t/>
            </a:r>
            <a:br>
              <a:rPr lang="lt-LT" sz="3200" b="1" dirty="0">
                <a:solidFill>
                  <a:srgbClr val="000000"/>
                </a:solidFill>
                <a:latin typeface="Times New Roman"/>
                <a:ea typeface="Calibri"/>
                <a:cs typeface="+mn-cs"/>
              </a:rPr>
            </a:br>
            <a:r>
              <a:rPr lang="lt-LT" sz="3200" b="1" dirty="0" smtClean="0">
                <a:solidFill>
                  <a:srgbClr val="000000"/>
                </a:solidFill>
                <a:latin typeface="Times New Roman"/>
                <a:ea typeface="Calibri"/>
                <a:cs typeface="+mn-cs"/>
              </a:rPr>
              <a:t/>
            </a:r>
            <a:br>
              <a:rPr lang="lt-LT" sz="3200" b="1" dirty="0" smtClean="0">
                <a:solidFill>
                  <a:srgbClr val="000000"/>
                </a:solidFill>
                <a:latin typeface="Times New Roman"/>
                <a:ea typeface="Calibri"/>
                <a:cs typeface="+mn-cs"/>
              </a:rPr>
            </a:br>
            <a:r>
              <a:rPr lang="lt-LT" sz="3200" b="1" dirty="0">
                <a:solidFill>
                  <a:srgbClr val="000000"/>
                </a:solidFill>
                <a:latin typeface="Times New Roman"/>
                <a:ea typeface="Calibri"/>
                <a:cs typeface="+mn-cs"/>
              </a:rPr>
              <a:t/>
            </a:r>
            <a:br>
              <a:rPr lang="lt-LT" sz="3200" b="1" dirty="0">
                <a:solidFill>
                  <a:srgbClr val="000000"/>
                </a:solidFill>
                <a:latin typeface="Times New Roman"/>
                <a:ea typeface="Calibri"/>
                <a:cs typeface="+mn-cs"/>
              </a:rPr>
            </a:br>
            <a:r>
              <a:rPr lang="lt-LT" sz="3200" b="1" dirty="0">
                <a:latin typeface="Times New Roman"/>
                <a:ea typeface="Calibri"/>
                <a:cs typeface="+mn-cs"/>
              </a:rPr>
              <a:t/>
            </a:r>
            <a:br>
              <a:rPr lang="lt-LT" sz="3200" b="1" dirty="0">
                <a:latin typeface="Times New Roman"/>
                <a:ea typeface="Calibri"/>
                <a:cs typeface="+mn-cs"/>
              </a:rPr>
            </a:br>
            <a:r>
              <a:rPr lang="lt-LT" b="1" dirty="0">
                <a:solidFill>
                  <a:srgbClr val="000000"/>
                </a:solidFill>
                <a:latin typeface="Times New Roman"/>
                <a:ea typeface="Calibri"/>
                <a:cs typeface="+mn-cs"/>
              </a:rPr>
              <a:t>II </a:t>
            </a:r>
            <a:r>
              <a:rPr lang="lt-LT" b="1" dirty="0" smtClean="0">
                <a:solidFill>
                  <a:srgbClr val="000000"/>
                </a:solidFill>
                <a:latin typeface="Times New Roman"/>
                <a:ea typeface="Calibri"/>
                <a:cs typeface="+mn-cs"/>
              </a:rPr>
              <a:t>VEIKLA. </a:t>
            </a:r>
            <a:r>
              <a:rPr lang="lt-LT" b="1" dirty="0">
                <a:latin typeface="Times New Roman"/>
                <a:ea typeface="Calibri"/>
                <a:cs typeface="+mn-cs"/>
              </a:rPr>
              <a:t>TAPETAS 40 </a:t>
            </a:r>
            <a:r>
              <a:rPr lang="lt-LT" b="1" dirty="0" smtClean="0">
                <a:latin typeface="Times New Roman"/>
                <a:ea typeface="Calibri"/>
                <a:cs typeface="+mn-cs"/>
              </a:rPr>
              <a:t>METRŲ</a:t>
            </a:r>
            <a:endParaRPr lang="lt-LT" dirty="0"/>
          </a:p>
        </p:txBody>
      </p:sp>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1844824"/>
            <a:ext cx="8208912" cy="4752528"/>
          </a:xfrm>
        </p:spPr>
      </p:pic>
    </p:spTree>
    <p:extLst>
      <p:ext uri="{BB962C8B-B14F-4D97-AF65-F5344CB8AC3E}">
        <p14:creationId xmlns:p14="http://schemas.microsoft.com/office/powerpoint/2010/main" val="418281579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1560" y="620688"/>
            <a:ext cx="7920880" cy="6048672"/>
          </a:xfrm>
        </p:spPr>
      </p:pic>
    </p:spTree>
    <p:extLst>
      <p:ext uri="{BB962C8B-B14F-4D97-AF65-F5344CB8AC3E}">
        <p14:creationId xmlns:p14="http://schemas.microsoft.com/office/powerpoint/2010/main" val="391871805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764704"/>
            <a:ext cx="7920880" cy="5805264"/>
          </a:xfrm>
        </p:spPr>
      </p:pic>
    </p:spTree>
    <p:extLst>
      <p:ext uri="{BB962C8B-B14F-4D97-AF65-F5344CB8AC3E}">
        <p14:creationId xmlns:p14="http://schemas.microsoft.com/office/powerpoint/2010/main" val="210880584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836712"/>
            <a:ext cx="8568952" cy="5904656"/>
          </a:xfrm>
        </p:spPr>
      </p:pic>
    </p:spTree>
    <p:extLst>
      <p:ext uri="{BB962C8B-B14F-4D97-AF65-F5344CB8AC3E}">
        <p14:creationId xmlns:p14="http://schemas.microsoft.com/office/powerpoint/2010/main" val="80642746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908720"/>
            <a:ext cx="7992888" cy="5760640"/>
          </a:xfrm>
        </p:spPr>
      </p:pic>
    </p:spTree>
    <p:extLst>
      <p:ext uri="{BB962C8B-B14F-4D97-AF65-F5344CB8AC3E}">
        <p14:creationId xmlns:p14="http://schemas.microsoft.com/office/powerpoint/2010/main" val="35518111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836712"/>
            <a:ext cx="8280920" cy="5904656"/>
          </a:xfrm>
        </p:spPr>
      </p:pic>
    </p:spTree>
    <p:extLst>
      <p:ext uri="{BB962C8B-B14F-4D97-AF65-F5344CB8AC3E}">
        <p14:creationId xmlns:p14="http://schemas.microsoft.com/office/powerpoint/2010/main" val="10412186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3030" y="980728"/>
            <a:ext cx="8829450" cy="5688632"/>
          </a:xfrm>
        </p:spPr>
      </p:pic>
    </p:spTree>
    <p:extLst>
      <p:ext uri="{BB962C8B-B14F-4D97-AF65-F5344CB8AC3E}">
        <p14:creationId xmlns:p14="http://schemas.microsoft.com/office/powerpoint/2010/main" val="238210284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5263" y="980728"/>
            <a:ext cx="8787217" cy="5877272"/>
          </a:xfrm>
        </p:spPr>
      </p:pic>
    </p:spTree>
    <p:extLst>
      <p:ext uri="{BB962C8B-B14F-4D97-AF65-F5344CB8AC3E}">
        <p14:creationId xmlns:p14="http://schemas.microsoft.com/office/powerpoint/2010/main" val="25497281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9" y="764704"/>
            <a:ext cx="8568952" cy="5904656"/>
          </a:xfrm>
        </p:spPr>
      </p:pic>
    </p:spTree>
    <p:extLst>
      <p:ext uri="{BB962C8B-B14F-4D97-AF65-F5344CB8AC3E}">
        <p14:creationId xmlns:p14="http://schemas.microsoft.com/office/powerpoint/2010/main" val="96638381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692696"/>
            <a:ext cx="8280920" cy="817160"/>
          </a:xfrm>
        </p:spPr>
        <p:txBody>
          <a:bodyPr>
            <a:normAutofit/>
          </a:bodyPr>
          <a:lstStyle/>
          <a:p>
            <a:pPr algn="ctr"/>
            <a:r>
              <a:rPr lang="lt-LT" b="1" dirty="0" smtClean="0">
                <a:solidFill>
                  <a:schemeClr val="tx1"/>
                </a:solidFill>
                <a:latin typeface="Times New Roman" pitchFamily="18" charset="0"/>
                <a:cs typeface="Times New Roman" pitchFamily="18" charset="0"/>
              </a:rPr>
              <a:t>REZULTATAS</a:t>
            </a:r>
            <a:endParaRPr lang="lt-LT" b="1" dirty="0">
              <a:solidFill>
                <a:schemeClr val="tx1"/>
              </a:solidFill>
              <a:latin typeface="Times New Roman" pitchFamily="18" charset="0"/>
              <a:cs typeface="Times New Roman" pitchFamily="18" charset="0"/>
            </a:endParaRPr>
          </a:p>
        </p:txBody>
      </p:sp>
      <p:sp>
        <p:nvSpPr>
          <p:cNvPr id="4" name="Turinio vietos rezervavimo ženklas 3"/>
          <p:cNvSpPr>
            <a:spLocks noGrp="1"/>
          </p:cNvSpPr>
          <p:nvPr>
            <p:ph sz="half" idx="2"/>
          </p:nvPr>
        </p:nvSpPr>
        <p:spPr>
          <a:xfrm>
            <a:off x="611560" y="1772816"/>
            <a:ext cx="4320480" cy="4392488"/>
          </a:xfrm>
        </p:spPr>
        <p:txBody>
          <a:bodyPr>
            <a:normAutofit/>
          </a:bodyPr>
          <a:lstStyle/>
          <a:p>
            <a:pPr indent="0" algn="ctr">
              <a:lnSpc>
                <a:spcPct val="150000"/>
              </a:lnSpc>
              <a:spcAft>
                <a:spcPts val="0"/>
              </a:spcAft>
              <a:buNone/>
            </a:pPr>
            <a:r>
              <a:rPr lang="lt-LT" sz="4400" dirty="0" smtClean="0">
                <a:solidFill>
                  <a:srgbClr val="000000"/>
                </a:solidFill>
                <a:latin typeface="Times New Roman"/>
                <a:ea typeface="Calibri"/>
              </a:rPr>
              <a:t>Bendruomenės nariai tapo labiau pilietiškais</a:t>
            </a:r>
            <a:endParaRPr lang="lt-LT" sz="4400" dirty="0">
              <a:solidFill>
                <a:srgbClr val="000000"/>
              </a:solidFill>
              <a:latin typeface="Times New Roman"/>
              <a:ea typeface="Calibri"/>
            </a:endParaRPr>
          </a:p>
          <a:p>
            <a:endParaRPr lang="lt-LT" dirty="0"/>
          </a:p>
        </p:txBody>
      </p:sp>
      <p:sp>
        <p:nvSpPr>
          <p:cNvPr id="6" name="Turinio vietos rezervavimo ženklas 5"/>
          <p:cNvSpPr>
            <a:spLocks noGrp="1"/>
          </p:cNvSpPr>
          <p:nvPr>
            <p:ph sz="quarter" idx="4"/>
          </p:nvPr>
        </p:nvSpPr>
        <p:spPr>
          <a:xfrm>
            <a:off x="4499992" y="2060848"/>
            <a:ext cx="4176464" cy="4104456"/>
          </a:xfrm>
        </p:spPr>
        <p:txBody>
          <a:bodyPr>
            <a:normAutofit fontScale="92500"/>
          </a:bodyPr>
          <a:lstStyle/>
          <a:p>
            <a:pPr indent="0" algn="ctr">
              <a:lnSpc>
                <a:spcPct val="150000"/>
              </a:lnSpc>
              <a:spcAft>
                <a:spcPts val="0"/>
              </a:spcAft>
              <a:buNone/>
            </a:pPr>
            <a:r>
              <a:rPr lang="lt-LT" sz="5400" b="1" dirty="0" smtClean="0">
                <a:solidFill>
                  <a:schemeClr val="accent1"/>
                </a:solidFill>
                <a:latin typeface="Times New Roman"/>
                <a:ea typeface="Calibri"/>
              </a:rPr>
              <a:t>Ugdoma vertybė - pilietiškumas</a:t>
            </a:r>
            <a:endParaRPr lang="lt-LT" sz="5400" b="1" dirty="0">
              <a:solidFill>
                <a:schemeClr val="accent1"/>
              </a:solidFill>
              <a:latin typeface="Times New Roman"/>
              <a:ea typeface="Calibri"/>
            </a:endParaRPr>
          </a:p>
          <a:p>
            <a:endParaRPr lang="lt-LT" dirty="0"/>
          </a:p>
        </p:txBody>
      </p:sp>
      <p:pic>
        <p:nvPicPr>
          <p:cNvPr id="2050" name="Picture 2" descr="C:\Users\xXx\Desktop\ataskaita Lietuvos veiklu\received_1778789748838103.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476672"/>
            <a:ext cx="1668413" cy="1668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71764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1027664"/>
            <a:ext cx="7992888" cy="745152"/>
          </a:xfrm>
        </p:spPr>
        <p:txBody>
          <a:bodyPr/>
          <a:lstStyle/>
          <a:p>
            <a:r>
              <a:rPr lang="lt-LT" sz="2800" b="1" dirty="0" smtClean="0">
                <a:solidFill>
                  <a:srgbClr val="94C600"/>
                </a:solidFill>
                <a:latin typeface="Times New Roman" pitchFamily="18" charset="0"/>
                <a:cs typeface="Times New Roman" pitchFamily="18" charset="0"/>
              </a:rPr>
              <a:t>Savivoka ir savigarba</a:t>
            </a:r>
            <a:endParaRPr lang="lt-LT" dirty="0"/>
          </a:p>
        </p:txBody>
      </p:sp>
      <p:sp>
        <p:nvSpPr>
          <p:cNvPr id="3" name="Turinio vietos rezervavimo ženklas 2"/>
          <p:cNvSpPr>
            <a:spLocks noGrp="1"/>
          </p:cNvSpPr>
          <p:nvPr>
            <p:ph idx="1"/>
          </p:nvPr>
        </p:nvSpPr>
        <p:spPr>
          <a:xfrm>
            <a:off x="467544" y="1988840"/>
            <a:ext cx="8136904" cy="4392488"/>
          </a:xfrm>
        </p:spPr>
        <p:txBody>
          <a:bodyPr>
            <a:normAutofit/>
          </a:bodyPr>
          <a:lstStyle/>
          <a:p>
            <a:pPr marL="68580" indent="0" algn="ctr">
              <a:buNone/>
            </a:pPr>
            <a:r>
              <a:rPr lang="lt-LT" sz="3200" b="1" dirty="0">
                <a:latin typeface="Times New Roman" pitchFamily="18" charset="0"/>
                <a:cs typeface="Times New Roman" pitchFamily="18" charset="0"/>
              </a:rPr>
              <a:t>Supranta savo asmens tapatumą („aš esu, buvau, būsiu“), pasako, kad yra berniukas / mergaitė, priskiria save savo šeimai, grupei, bendruomenei, pasitiki savimi ir savo gebėjimais, palankiai kalba apie save, tikisi, kad kitiems jis patinka, supranta ir gina savo teises būti ir žaisti kartu su kitais.</a:t>
            </a:r>
          </a:p>
        </p:txBody>
      </p:sp>
    </p:spTree>
    <p:extLst>
      <p:ext uri="{BB962C8B-B14F-4D97-AF65-F5344CB8AC3E}">
        <p14:creationId xmlns:p14="http://schemas.microsoft.com/office/powerpoint/2010/main" val="3835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urinio vietos rezervavimo ženklas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11560" y="980728"/>
            <a:ext cx="8064896" cy="5112568"/>
          </a:xfrm>
        </p:spPr>
      </p:pic>
    </p:spTree>
    <p:extLst>
      <p:ext uri="{BB962C8B-B14F-4D97-AF65-F5344CB8AC3E}">
        <p14:creationId xmlns:p14="http://schemas.microsoft.com/office/powerpoint/2010/main" val="385011608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1027664"/>
            <a:ext cx="8136904" cy="457120"/>
          </a:xfrm>
        </p:spPr>
        <p:txBody>
          <a:bodyPr>
            <a:normAutofit fontScale="90000"/>
          </a:bodyPr>
          <a:lstStyle/>
          <a:p>
            <a:r>
              <a:rPr lang="lt-LT" sz="2800" b="1" dirty="0" smtClean="0">
                <a:solidFill>
                  <a:srgbClr val="94C600"/>
                </a:solidFill>
                <a:latin typeface="Times New Roman" pitchFamily="18" charset="0"/>
                <a:cs typeface="Times New Roman" pitchFamily="18" charset="0"/>
              </a:rPr>
              <a:t>Sakytinė kalba</a:t>
            </a:r>
            <a:endParaRPr lang="lt-LT" dirty="0"/>
          </a:p>
        </p:txBody>
      </p:sp>
      <p:sp>
        <p:nvSpPr>
          <p:cNvPr id="3" name="Turinio vietos rezervavimo ženklas 2"/>
          <p:cNvSpPr>
            <a:spLocks noGrp="1"/>
          </p:cNvSpPr>
          <p:nvPr>
            <p:ph idx="1"/>
          </p:nvPr>
        </p:nvSpPr>
        <p:spPr>
          <a:xfrm>
            <a:off x="611560" y="1628800"/>
            <a:ext cx="7848872" cy="4203829"/>
          </a:xfrm>
        </p:spPr>
        <p:txBody>
          <a:bodyPr>
            <a:normAutofit/>
          </a:bodyPr>
          <a:lstStyle/>
          <a:p>
            <a:pPr marL="68580" indent="0" algn="ctr">
              <a:buNone/>
            </a:pPr>
            <a:r>
              <a:rPr lang="lt-LT" sz="3200" b="1" dirty="0">
                <a:latin typeface="Times New Roman" pitchFamily="18" charset="0"/>
                <a:cs typeface="Times New Roman" pitchFamily="18" charset="0"/>
              </a:rPr>
              <a:t>Klausosi ir supranta kitų kalbėjimą, kalba su suaugusiaisiais ir vaikais, natūraliai, laisvai išreikšdamas savo išgyvenimus, patirtį, mintis, intuityviai junta kalbos grožį.</a:t>
            </a:r>
          </a:p>
        </p:txBody>
      </p:sp>
    </p:spTree>
    <p:extLst>
      <p:ext uri="{BB962C8B-B14F-4D97-AF65-F5344CB8AC3E}">
        <p14:creationId xmlns:p14="http://schemas.microsoft.com/office/powerpoint/2010/main" val="12367439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1027664"/>
            <a:ext cx="7992888" cy="673144"/>
          </a:xfrm>
        </p:spPr>
        <p:txBody>
          <a:bodyPr/>
          <a:lstStyle/>
          <a:p>
            <a:r>
              <a:rPr lang="lt-LT" sz="2500" b="1" dirty="0" smtClean="0">
                <a:solidFill>
                  <a:srgbClr val="94C600"/>
                </a:solidFill>
                <a:latin typeface="Times New Roman" pitchFamily="18" charset="0"/>
                <a:cs typeface="Times New Roman" pitchFamily="18" charset="0"/>
              </a:rPr>
              <a:t>Rašytinė </a:t>
            </a:r>
            <a:r>
              <a:rPr lang="lt-LT" sz="2500" b="1" dirty="0">
                <a:solidFill>
                  <a:srgbClr val="94C600"/>
                </a:solidFill>
                <a:latin typeface="Times New Roman" pitchFamily="18" charset="0"/>
                <a:cs typeface="Times New Roman" pitchFamily="18" charset="0"/>
              </a:rPr>
              <a:t>kalba</a:t>
            </a:r>
            <a:endParaRPr lang="lt-LT" dirty="0"/>
          </a:p>
        </p:txBody>
      </p:sp>
      <p:sp>
        <p:nvSpPr>
          <p:cNvPr id="3" name="Turinio vietos rezervavimo ženklas 2"/>
          <p:cNvSpPr>
            <a:spLocks noGrp="1"/>
          </p:cNvSpPr>
          <p:nvPr>
            <p:ph idx="1"/>
          </p:nvPr>
        </p:nvSpPr>
        <p:spPr>
          <a:xfrm>
            <a:off x="755576" y="1916833"/>
            <a:ext cx="7704856" cy="2376264"/>
          </a:xfrm>
        </p:spPr>
        <p:txBody>
          <a:bodyPr>
            <a:normAutofit/>
          </a:bodyPr>
          <a:lstStyle/>
          <a:p>
            <a:pPr marL="68580" indent="0" algn="ctr">
              <a:buNone/>
            </a:pPr>
            <a:r>
              <a:rPr lang="lt-LT" sz="3200" b="1" dirty="0">
                <a:latin typeface="Times New Roman" pitchFamily="18" charset="0"/>
                <a:cs typeface="Times New Roman" pitchFamily="18" charset="0"/>
              </a:rPr>
              <a:t>Atpažįsta ir rašinėja raides, žodžius bei kitokius simbolius, pradeda </a:t>
            </a:r>
            <a:r>
              <a:rPr lang="lt-LT" sz="3200" b="1" dirty="0" smtClean="0">
                <a:latin typeface="Times New Roman" pitchFamily="18" charset="0"/>
                <a:cs typeface="Times New Roman" pitchFamily="18" charset="0"/>
              </a:rPr>
              <a:t>skaityti.</a:t>
            </a:r>
            <a:endParaRPr lang="lt-LT"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37966160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1027664"/>
            <a:ext cx="7992888" cy="745152"/>
          </a:xfrm>
        </p:spPr>
        <p:txBody>
          <a:bodyPr/>
          <a:lstStyle/>
          <a:p>
            <a:r>
              <a:rPr lang="lt-LT" sz="2500" b="1" dirty="0" smtClean="0">
                <a:solidFill>
                  <a:srgbClr val="94C600"/>
                </a:solidFill>
                <a:latin typeface="Times New Roman" pitchFamily="18" charset="0"/>
                <a:cs typeface="Times New Roman" pitchFamily="18" charset="0"/>
              </a:rPr>
              <a:t>Aplinkos pažinimas</a:t>
            </a:r>
            <a:endParaRPr lang="lt-LT" dirty="0"/>
          </a:p>
        </p:txBody>
      </p:sp>
      <p:sp>
        <p:nvSpPr>
          <p:cNvPr id="3" name="Turinio vietos rezervavimo ženklas 2"/>
          <p:cNvSpPr>
            <a:spLocks noGrp="1"/>
          </p:cNvSpPr>
          <p:nvPr>
            <p:ph idx="1"/>
          </p:nvPr>
        </p:nvSpPr>
        <p:spPr>
          <a:xfrm>
            <a:off x="539552" y="1844824"/>
            <a:ext cx="8064896" cy="4536504"/>
          </a:xfrm>
        </p:spPr>
        <p:txBody>
          <a:bodyPr>
            <a:normAutofit/>
          </a:bodyPr>
          <a:lstStyle/>
          <a:p>
            <a:pPr marL="68580" indent="0" algn="ctr">
              <a:buNone/>
            </a:pPr>
            <a:r>
              <a:rPr lang="lt-LT" sz="3200" b="1" dirty="0">
                <a:latin typeface="Times New Roman" pitchFamily="18" charset="0"/>
                <a:cs typeface="Times New Roman" pitchFamily="18" charset="0"/>
              </a:rPr>
              <a:t>Įvardija ir bando paaiškinti socialinius bei gamtos reiškinius, apibūdinti save, savo gyvenamąją vietą, šeimą, kaimynus, gyvosios ir negyvosios gamtos objektus, domisi technika ir noriai mokosi ja naudotis.</a:t>
            </a:r>
          </a:p>
        </p:txBody>
      </p:sp>
    </p:spTree>
    <p:extLst>
      <p:ext uri="{BB962C8B-B14F-4D97-AF65-F5344CB8AC3E}">
        <p14:creationId xmlns:p14="http://schemas.microsoft.com/office/powerpoint/2010/main" val="1060738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027664"/>
            <a:ext cx="8208912" cy="601136"/>
          </a:xfrm>
        </p:spPr>
        <p:txBody>
          <a:bodyPr/>
          <a:lstStyle/>
          <a:p>
            <a:r>
              <a:rPr lang="lt-LT" sz="2500" b="1" dirty="0" smtClean="0">
                <a:solidFill>
                  <a:srgbClr val="94C600"/>
                </a:solidFill>
                <a:latin typeface="Times New Roman" pitchFamily="18" charset="0"/>
                <a:cs typeface="Times New Roman" pitchFamily="18" charset="0"/>
              </a:rPr>
              <a:t>Meninė raiška</a:t>
            </a:r>
            <a:endParaRPr lang="lt-LT" dirty="0"/>
          </a:p>
        </p:txBody>
      </p:sp>
      <p:sp>
        <p:nvSpPr>
          <p:cNvPr id="3" name="Turinio vietos rezervavimo ženklas 2"/>
          <p:cNvSpPr>
            <a:spLocks noGrp="1"/>
          </p:cNvSpPr>
          <p:nvPr>
            <p:ph idx="1"/>
          </p:nvPr>
        </p:nvSpPr>
        <p:spPr>
          <a:xfrm>
            <a:off x="467544" y="1772816"/>
            <a:ext cx="8064896" cy="4680520"/>
          </a:xfrm>
        </p:spPr>
        <p:txBody>
          <a:bodyPr>
            <a:noAutofit/>
          </a:bodyPr>
          <a:lstStyle/>
          <a:p>
            <a:pPr marL="68580" indent="0" algn="ctr">
              <a:buNone/>
            </a:pPr>
            <a:r>
              <a:rPr lang="lt-LT" sz="4400" b="1" dirty="0">
                <a:solidFill>
                  <a:schemeClr val="tx1"/>
                </a:solidFill>
                <a:latin typeface="Times New Roman" pitchFamily="18" charset="0"/>
                <a:cs typeface="Times New Roman" pitchFamily="18" charset="0"/>
              </a:rPr>
              <a:t>Spontaniškai ir savitai reiškia įspūdžius, išgyvenimus, mintis, patirtas emocijas muzikuodamas, šokdamas, vaidindamas, vizualinėje kūryboje. </a:t>
            </a:r>
          </a:p>
        </p:txBody>
      </p:sp>
    </p:spTree>
    <p:extLst>
      <p:ext uri="{BB962C8B-B14F-4D97-AF65-F5344CB8AC3E}">
        <p14:creationId xmlns:p14="http://schemas.microsoft.com/office/powerpoint/2010/main" val="34668389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1027664"/>
            <a:ext cx="8136904" cy="745152"/>
          </a:xfrm>
        </p:spPr>
        <p:txBody>
          <a:bodyPr/>
          <a:lstStyle/>
          <a:p>
            <a:r>
              <a:rPr lang="lt-LT" sz="2500" b="1" dirty="0" smtClean="0">
                <a:solidFill>
                  <a:srgbClr val="94C600"/>
                </a:solidFill>
                <a:latin typeface="Times New Roman" pitchFamily="18" charset="0"/>
                <a:cs typeface="Times New Roman" pitchFamily="18" charset="0"/>
              </a:rPr>
              <a:t>Estetinis suvokimas</a:t>
            </a:r>
            <a:endParaRPr lang="lt-LT" dirty="0"/>
          </a:p>
        </p:txBody>
      </p:sp>
      <p:sp>
        <p:nvSpPr>
          <p:cNvPr id="3" name="Turinio vietos rezervavimo ženklas 2"/>
          <p:cNvSpPr>
            <a:spLocks noGrp="1"/>
          </p:cNvSpPr>
          <p:nvPr>
            <p:ph idx="1"/>
          </p:nvPr>
        </p:nvSpPr>
        <p:spPr>
          <a:xfrm>
            <a:off x="539552" y="1916832"/>
            <a:ext cx="7920880" cy="4536504"/>
          </a:xfrm>
        </p:spPr>
        <p:txBody>
          <a:bodyPr>
            <a:noAutofit/>
          </a:bodyPr>
          <a:lstStyle/>
          <a:p>
            <a:pPr marL="68580" indent="0" algn="ctr">
              <a:buNone/>
            </a:pPr>
            <a:r>
              <a:rPr lang="lt-LT" sz="3200" b="1" dirty="0">
                <a:latin typeface="Times New Roman" pitchFamily="18" charset="0"/>
                <a:cs typeface="Times New Roman" pitchFamily="18" charset="0"/>
              </a:rPr>
              <a:t>Pastebi ir žavisi aplinkos grožiu, meno kūriniais, džiaugiasi savo ir kitų kūryba, jaučia, suvokia ir apibūdina kai kuriuos muzikos, šokio, vaidybos, vizualaus meno estetikos ypatumus, reiškia savo estetinius potyrius, dalijasi išgyvenimais, įspūdžiais.</a:t>
            </a:r>
          </a:p>
        </p:txBody>
      </p:sp>
    </p:spTree>
    <p:extLst>
      <p:ext uri="{BB962C8B-B14F-4D97-AF65-F5344CB8AC3E}">
        <p14:creationId xmlns:p14="http://schemas.microsoft.com/office/powerpoint/2010/main" val="28360225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1027664"/>
            <a:ext cx="7456674" cy="673144"/>
          </a:xfrm>
        </p:spPr>
        <p:txBody>
          <a:bodyPr>
            <a:normAutofit/>
          </a:bodyPr>
          <a:lstStyle/>
          <a:p>
            <a:r>
              <a:rPr lang="lt-LT" sz="2500" b="1" dirty="0" smtClean="0">
                <a:solidFill>
                  <a:srgbClr val="94C600"/>
                </a:solidFill>
                <a:latin typeface="Times New Roman" pitchFamily="18" charset="0"/>
                <a:cs typeface="Times New Roman" pitchFamily="18" charset="0"/>
              </a:rPr>
              <a:t>Tyrinėjimas</a:t>
            </a:r>
            <a:endParaRPr lang="lt-LT" dirty="0"/>
          </a:p>
        </p:txBody>
      </p:sp>
      <p:sp>
        <p:nvSpPr>
          <p:cNvPr id="3" name="Turinio vietos rezervavimo ženklas 2"/>
          <p:cNvSpPr>
            <a:spLocks noGrp="1"/>
          </p:cNvSpPr>
          <p:nvPr>
            <p:ph idx="1"/>
          </p:nvPr>
        </p:nvSpPr>
        <p:spPr>
          <a:xfrm>
            <a:off x="611560" y="1772816"/>
            <a:ext cx="7848872" cy="4752528"/>
          </a:xfrm>
        </p:spPr>
        <p:txBody>
          <a:bodyPr>
            <a:normAutofit/>
          </a:bodyPr>
          <a:lstStyle/>
          <a:p>
            <a:pPr marL="68580" indent="0" algn="ctr">
              <a:buNone/>
            </a:pPr>
            <a:r>
              <a:rPr lang="lt-LT" sz="3200" b="1" dirty="0">
                <a:latin typeface="Times New Roman" pitchFamily="18" charset="0"/>
                <a:cs typeface="Times New Roman" pitchFamily="18" charset="0"/>
              </a:rPr>
              <a:t>Aktyviai tyrinėja save, socialinę, kultūrinę ir gamtinę aplinką, įvaldo tyrinėjimo būdus (stebėjimą, bandymą, klausinėjimą), mąsto ir samprotauja apie tai, ką pastebėjo, atrado, pajuto, patyrė.</a:t>
            </a:r>
          </a:p>
        </p:txBody>
      </p:sp>
    </p:spTree>
    <p:extLst>
      <p:ext uri="{BB962C8B-B14F-4D97-AF65-F5344CB8AC3E}">
        <p14:creationId xmlns:p14="http://schemas.microsoft.com/office/powerpoint/2010/main" val="38394833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1027664"/>
            <a:ext cx="7632848" cy="601136"/>
          </a:xfrm>
        </p:spPr>
        <p:txBody>
          <a:bodyPr>
            <a:normAutofit/>
          </a:bodyPr>
          <a:lstStyle/>
          <a:p>
            <a:r>
              <a:rPr lang="lt-LT" sz="2500" b="1" dirty="0" smtClean="0">
                <a:solidFill>
                  <a:srgbClr val="94C600"/>
                </a:solidFill>
                <a:latin typeface="Times New Roman" pitchFamily="18" charset="0"/>
                <a:cs typeface="Times New Roman" pitchFamily="18" charset="0"/>
              </a:rPr>
              <a:t>Kūrybiškumas</a:t>
            </a:r>
            <a:endParaRPr lang="lt-LT" dirty="0"/>
          </a:p>
        </p:txBody>
      </p:sp>
      <p:sp>
        <p:nvSpPr>
          <p:cNvPr id="3" name="Turinio vietos rezervavimo ženklas 2"/>
          <p:cNvSpPr>
            <a:spLocks noGrp="1"/>
          </p:cNvSpPr>
          <p:nvPr>
            <p:ph idx="1"/>
          </p:nvPr>
        </p:nvSpPr>
        <p:spPr>
          <a:xfrm>
            <a:off x="539552" y="1700808"/>
            <a:ext cx="7920880" cy="4680520"/>
          </a:xfrm>
        </p:spPr>
        <p:txBody>
          <a:bodyPr>
            <a:normAutofit/>
          </a:bodyPr>
          <a:lstStyle/>
          <a:p>
            <a:pPr marL="68580" indent="0" algn="ctr">
              <a:buNone/>
            </a:pPr>
            <a:r>
              <a:rPr lang="lt-LT" sz="4000" b="1" dirty="0">
                <a:latin typeface="Times New Roman" pitchFamily="18" charset="0"/>
                <a:cs typeface="Times New Roman" pitchFamily="18" charset="0"/>
              </a:rPr>
              <a:t>Savitai reiškia savo įspūdžius įvairioje veikloje, ieško nežinomos informacijos, siūlo naujas, netikėtas idėjas ir jas savitai įgyvendina.</a:t>
            </a:r>
          </a:p>
        </p:txBody>
      </p:sp>
    </p:spTree>
    <p:extLst>
      <p:ext uri="{BB962C8B-B14F-4D97-AF65-F5344CB8AC3E}">
        <p14:creationId xmlns:p14="http://schemas.microsoft.com/office/powerpoint/2010/main" val="4906349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1027664"/>
            <a:ext cx="7920880" cy="673144"/>
          </a:xfrm>
        </p:spPr>
        <p:txBody>
          <a:bodyPr>
            <a:normAutofit/>
          </a:bodyPr>
          <a:lstStyle/>
          <a:p>
            <a:r>
              <a:rPr lang="lt-LT" sz="2500" b="1" dirty="0" smtClean="0">
                <a:solidFill>
                  <a:srgbClr val="94C600"/>
                </a:solidFill>
                <a:latin typeface="Times New Roman" pitchFamily="18" charset="0"/>
                <a:cs typeface="Times New Roman" pitchFamily="18" charset="0"/>
              </a:rPr>
              <a:t>Mokėjimas mokytis</a:t>
            </a:r>
            <a:endParaRPr lang="lt-LT" dirty="0"/>
          </a:p>
        </p:txBody>
      </p:sp>
      <p:sp>
        <p:nvSpPr>
          <p:cNvPr id="3" name="Turinio vietos rezervavimo ženklas 2"/>
          <p:cNvSpPr>
            <a:spLocks noGrp="1"/>
          </p:cNvSpPr>
          <p:nvPr>
            <p:ph idx="1"/>
          </p:nvPr>
        </p:nvSpPr>
        <p:spPr>
          <a:xfrm>
            <a:off x="611560" y="1772816"/>
            <a:ext cx="7776864" cy="4608512"/>
          </a:xfrm>
        </p:spPr>
        <p:txBody>
          <a:bodyPr>
            <a:normAutofit/>
          </a:bodyPr>
          <a:lstStyle/>
          <a:p>
            <a:pPr marL="68580" indent="0" algn="ctr">
              <a:buNone/>
            </a:pPr>
            <a:r>
              <a:rPr lang="lt-LT" sz="3200" b="1" dirty="0">
                <a:latin typeface="Times New Roman" pitchFamily="18" charset="0"/>
                <a:cs typeface="Times New Roman" pitchFamily="18" charset="0"/>
              </a:rPr>
              <a:t>Mokosi žaisdamas, stebėdamas kitus vaikus ir suaugusiuosius, klausinėdamas, ieškodamas informacijos, išbandydamas, spręsdamas problemas, kurdamas, įvaldo kai kuriuos mokymosi būdus, pradeda suprasti mokymosi procesą. </a:t>
            </a:r>
          </a:p>
        </p:txBody>
      </p:sp>
    </p:spTree>
    <p:extLst>
      <p:ext uri="{BB962C8B-B14F-4D97-AF65-F5344CB8AC3E}">
        <p14:creationId xmlns:p14="http://schemas.microsoft.com/office/powerpoint/2010/main" val="38363524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692696"/>
            <a:ext cx="8208912" cy="936104"/>
          </a:xfrm>
        </p:spPr>
        <p:txBody>
          <a:bodyPr>
            <a:noAutofit/>
          </a:bodyPr>
          <a:lstStyle/>
          <a:p>
            <a:pPr algn="ctr"/>
            <a:r>
              <a:rPr lang="lt-LT" sz="7200" b="1" dirty="0" smtClean="0">
                <a:latin typeface="Times New Roman" pitchFamily="18" charset="0"/>
                <a:cs typeface="Times New Roman" pitchFamily="18" charset="0"/>
              </a:rPr>
              <a:t>AČIŪ</a:t>
            </a:r>
            <a:endParaRPr lang="lt-LT" sz="7200" b="1"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395536" y="2060848"/>
            <a:ext cx="8208912" cy="2376264"/>
          </a:xfrm>
        </p:spPr>
        <p:txBody>
          <a:bodyPr>
            <a:normAutofit fontScale="92500" lnSpcReduction="20000"/>
          </a:bodyPr>
          <a:lstStyle/>
          <a:p>
            <a:pPr marL="68580" indent="0" algn="ctr">
              <a:buNone/>
            </a:pPr>
            <a:r>
              <a:rPr lang="lt-LT" sz="4800" dirty="0" smtClean="0">
                <a:solidFill>
                  <a:schemeClr val="accent1"/>
                </a:solidFill>
                <a:latin typeface="Times New Roman" pitchFamily="18" charset="0"/>
                <a:cs typeface="Times New Roman" pitchFamily="18" charset="0"/>
              </a:rPr>
              <a:t>Lopšelio–darželio bendruomenei </a:t>
            </a:r>
            <a:r>
              <a:rPr lang="lt-LT" sz="4800" dirty="0" smtClean="0">
                <a:latin typeface="Times New Roman" pitchFamily="18" charset="0"/>
                <a:cs typeface="Times New Roman" pitchFamily="18" charset="0"/>
              </a:rPr>
              <a:t>už atsakingą, kūrybišką, aktyvų dalyvavimą pilietinio ugdymo veiklose</a:t>
            </a:r>
          </a:p>
          <a:p>
            <a:pPr marL="68580" indent="0">
              <a:buNone/>
            </a:pPr>
            <a:endParaRPr lang="lt-LT" dirty="0"/>
          </a:p>
        </p:txBody>
      </p:sp>
      <p:pic>
        <p:nvPicPr>
          <p:cNvPr id="1026" name="Picture 2" descr="C:\Users\xXx\Desktop\ataskaita Lietuvos veiklu\received_1778789748838103.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221088"/>
            <a:ext cx="2316485" cy="2316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82213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539552" y="764704"/>
            <a:ext cx="8136904" cy="5688632"/>
          </a:xfrm>
        </p:spPr>
        <p:txBody>
          <a:bodyPr>
            <a:normAutofit/>
          </a:bodyPr>
          <a:lstStyle/>
          <a:p>
            <a:pPr marL="68580" indent="0" algn="ctr">
              <a:buNone/>
            </a:pPr>
            <a:endParaRPr lang="lt-LT" sz="5400" dirty="0" smtClean="0"/>
          </a:p>
          <a:p>
            <a:pPr marL="68580" indent="0" algn="ctr">
              <a:buNone/>
            </a:pPr>
            <a:r>
              <a:rPr lang="lt-LT" sz="5400" dirty="0" smtClean="0"/>
              <a:t>Veiklų apibendrinimą </a:t>
            </a:r>
            <a:r>
              <a:rPr lang="lt-LT" sz="5400" dirty="0" smtClean="0">
                <a:solidFill>
                  <a:schemeClr val="accent1"/>
                </a:solidFill>
              </a:rPr>
              <a:t>parengė </a:t>
            </a:r>
          </a:p>
          <a:p>
            <a:pPr marL="68580" indent="0" algn="ctr">
              <a:buNone/>
            </a:pPr>
            <a:r>
              <a:rPr lang="lt-LT" sz="5400" dirty="0" smtClean="0"/>
              <a:t>direktorė Indrė </a:t>
            </a:r>
            <a:r>
              <a:rPr lang="lt-LT" sz="5400" dirty="0" err="1" smtClean="0"/>
              <a:t>Matevičienė</a:t>
            </a:r>
            <a:endParaRPr lang="lt-LT" sz="5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581128"/>
            <a:ext cx="1944687" cy="195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2793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urinio vietos rezervavimo ženklas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95536" y="836712"/>
            <a:ext cx="8280920" cy="5328592"/>
          </a:xfrm>
        </p:spPr>
      </p:pic>
    </p:spTree>
    <p:extLst>
      <p:ext uri="{BB962C8B-B14F-4D97-AF65-F5344CB8AC3E}">
        <p14:creationId xmlns:p14="http://schemas.microsoft.com/office/powerpoint/2010/main" val="30832866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543</TotalTime>
  <Words>617</Words>
  <Application>Microsoft Office PowerPoint</Application>
  <PresentationFormat>Demonstracija ekrane (4:3)</PresentationFormat>
  <Paragraphs>78</Paragraphs>
  <Slides>89</Slides>
  <Notes>0</Notes>
  <HiddenSlides>0</HiddenSlides>
  <MMClips>0</MMClips>
  <ScaleCrop>false</ScaleCrop>
  <HeadingPairs>
    <vt:vector size="4" baseType="variant">
      <vt:variant>
        <vt:lpstr>Tema</vt:lpstr>
      </vt:variant>
      <vt:variant>
        <vt:i4>1</vt:i4>
      </vt:variant>
      <vt:variant>
        <vt:lpstr>Skaidrių pavadinimai</vt:lpstr>
      </vt:variant>
      <vt:variant>
        <vt:i4>89</vt:i4>
      </vt:variant>
    </vt:vector>
  </HeadingPairs>
  <TitlesOfParts>
    <vt:vector size="90" baseType="lpstr">
      <vt:lpstr>Austin</vt:lpstr>
      <vt:lpstr>Raseinių lopšelis–darželis „Saulutė“</vt:lpstr>
      <vt:lpstr>   Iniciatorė–lopšelio–darželio direktorė Indrė Matevičienė </vt:lpstr>
      <vt:lpstr> Tikslas</vt:lpstr>
      <vt:lpstr>Dalyviai</vt:lpstr>
      <vt:lpstr>Vykdymo laikas ir vieta</vt:lpstr>
      <vt:lpstr>PowerPoint pristatymas</vt:lpstr>
      <vt:lpstr>     II VEIKLA. TAPETAS 40 METRŲ</vt:lpstr>
      <vt:lpstr>PowerPoint pristatymas</vt:lpstr>
      <vt:lpstr>PowerPoint pristatymas</vt:lpstr>
      <vt:lpstr>PowerPoint pristatymas</vt:lpstr>
      <vt:lpstr>III VEIKLA</vt:lpstr>
      <vt:lpstr>PowerPoint pristatymas</vt:lpstr>
      <vt:lpstr>IV VEIKLA</vt:lpstr>
      <vt:lpstr>PowerPoint pristatymas</vt:lpstr>
      <vt:lpstr>V VEIKLA</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VI VEIKLA IU veiklų galutinis rezultatas</vt:lpstr>
      <vt:lpstr>PowerPoint pristatymas</vt:lpstr>
      <vt:lpstr>PowerPoint pristatymas</vt:lpstr>
      <vt:lpstr>PowerPoint pristatymas</vt:lpstr>
      <vt:lpstr>PowerPoint pristatymas</vt:lpstr>
      <vt:lpstr>VII VEIKLA PU veiklų galutinis rezultatas</vt:lpstr>
      <vt:lpstr>PowerPoint pristatymas</vt:lpstr>
      <vt:lpstr>PowerPoint pristatymas</vt:lpstr>
      <vt:lpstr>PowerPoint pristatymas</vt:lpstr>
      <vt:lpstr>PowerPoint pristatymas</vt:lpstr>
      <vt:lpstr>PowerPoint pristatymas</vt:lpstr>
      <vt:lpstr>PowerPoint pristatymas</vt:lpstr>
      <vt:lpstr>VIII VEIKLA Veiklų Lietuvai galutinis rezultatas</vt:lpstr>
      <vt:lpstr>PowerPoint pristatymas</vt:lpstr>
      <vt:lpstr>PowerPoint pristatymas</vt:lpstr>
      <vt:lpstr>IX VEIKLA Veiklų Lietuvai galutinis rezultatas II buveinėje</vt:lpstr>
      <vt:lpstr>PowerPoint pristatymas</vt:lpstr>
      <vt:lpstr>PowerPoint pristatymas</vt:lpstr>
      <vt:lpstr>X VEIKLA Veiklų Lietuvai galutinis rezultatas II buveinėje pagal vykdytą ugdomąją veiklą</vt:lpstr>
      <vt:lpstr>PowerPoint pristatymas</vt:lpstr>
      <vt:lpstr>PowerPoint pristatymas</vt:lpstr>
      <vt:lpstr>PowerPoint pristatymas</vt:lpstr>
      <vt:lpstr>PowerPoint pristatymas</vt:lpstr>
      <vt:lpstr>XI VEIKLA </vt:lpstr>
      <vt:lpstr>XII VEIKLA </vt:lpstr>
      <vt:lpstr>XIII VEIKLA </vt:lpstr>
      <vt:lpstr>PowerPoint pristatymas</vt:lpstr>
      <vt:lpstr>      XIV VEIKLA Veiklos grupėse (2018-01-29–2018-02-15)  </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PowerPoint pristatymas</vt:lpstr>
      <vt:lpstr>REZULTATAS</vt:lpstr>
      <vt:lpstr>Savivoka ir savigarba</vt:lpstr>
      <vt:lpstr>Sakytinė kalba</vt:lpstr>
      <vt:lpstr>Rašytinė kalba</vt:lpstr>
      <vt:lpstr>Aplinkos pažinimas</vt:lpstr>
      <vt:lpstr>Meninė raiška</vt:lpstr>
      <vt:lpstr>Estetinis suvokimas</vt:lpstr>
      <vt:lpstr>Tyrinėjimas</vt:lpstr>
      <vt:lpstr>Kūrybiškumas</vt:lpstr>
      <vt:lpstr>Mokėjimas mokytis</vt:lpstr>
      <vt:lpstr>AČIŪ</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Veiklos Lietuvai</dc:title>
  <dc:creator>Raseinių lopšelis – darželis „Saulutė“</dc:creator>
  <cp:lastModifiedBy>Dainius</cp:lastModifiedBy>
  <cp:revision>197</cp:revision>
  <dcterms:created xsi:type="dcterms:W3CDTF">2018-02-21T14:59:02Z</dcterms:created>
  <dcterms:modified xsi:type="dcterms:W3CDTF">2018-04-17T12:24:03Z</dcterms:modified>
</cp:coreProperties>
</file>