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Droplets-HD-Title-R1d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 1"/>
          <p:cNvSpPr txBox="1">
            <a:spLocks noGrp="1"/>
          </p:cNvSpPr>
          <p:nvPr>
            <p:ph type="ctrTitle"/>
          </p:nvPr>
        </p:nvSpPr>
        <p:spPr>
          <a:xfrm>
            <a:off x="1751011" y="1300788"/>
            <a:ext cx="8689972" cy="2509214"/>
          </a:xfrm>
        </p:spPr>
        <p:txBody>
          <a:bodyPr anchor="b"/>
          <a:lstStyle>
            <a:lvl1pPr>
              <a:defRPr sz="4800"/>
            </a:lvl1pPr>
          </a:lstStyle>
          <a:p>
            <a:pPr lvl="0"/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4" name="Subtitle 2"/>
          <p:cNvSpPr txBox="1">
            <a:spLocks noGrp="1"/>
          </p:cNvSpPr>
          <p:nvPr>
            <p:ph type="subTitle" idx="1"/>
          </p:nvPr>
        </p:nvSpPr>
        <p:spPr>
          <a:xfrm>
            <a:off x="1751011" y="3886200"/>
            <a:ext cx="8689972" cy="1371600"/>
          </a:xfrm>
        </p:spPr>
        <p:txBody>
          <a:bodyPr anchorCtr="1"/>
          <a:lstStyle>
            <a:lvl1pPr marL="0" indent="0" algn="ctr">
              <a:buNone/>
              <a:defRPr sz="2200">
                <a:solidFill>
                  <a:srgbClr val="7F7F7F"/>
                </a:solidFill>
              </a:defRPr>
            </a:lvl1pPr>
          </a:lstStyle>
          <a:p>
            <a:pPr lvl="0"/>
            <a:r>
              <a:rPr lang="lt-LT"/>
              <a:t>Spustelėkite norėdami redaguoti šablono paantraštės stilių</a:t>
            </a:r>
            <a:endParaRPr lang="en-US"/>
          </a:p>
        </p:txBody>
      </p:sp>
      <p:sp>
        <p:nvSpPr>
          <p:cNvPr id="5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72D01FD-2E06-404B-9456-F7838B75A627}" type="datetime1">
              <a:rPr lang="lt-LT"/>
              <a:pPr lvl="0"/>
              <a:t>2020-01-12</a:t>
            </a:fld>
            <a:endParaRPr lang="lt-LT"/>
          </a:p>
        </p:txBody>
      </p:sp>
      <p:sp>
        <p:nvSpPr>
          <p:cNvPr id="6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lt-LT"/>
          </a:p>
        </p:txBody>
      </p:sp>
      <p:sp>
        <p:nvSpPr>
          <p:cNvPr id="7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B091E11-982E-49D0-A477-63CED3EE0652}" type="slidenum"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5603474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nė nuotrauka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Droplets-HD-Content-R1d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 1"/>
          <p:cNvSpPr txBox="1">
            <a:spLocks noGrp="1"/>
          </p:cNvSpPr>
          <p:nvPr>
            <p:ph type="title"/>
          </p:nvPr>
        </p:nvSpPr>
        <p:spPr>
          <a:xfrm>
            <a:off x="913796" y="4289377"/>
            <a:ext cx="10364431" cy="811612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4" name="Picture Placeholder 2"/>
          <p:cNvSpPr txBox="1">
            <a:spLocks noGrp="1"/>
          </p:cNvSpPr>
          <p:nvPr>
            <p:ph type="pic" idx="4294967295"/>
          </p:nvPr>
        </p:nvSpPr>
        <p:spPr>
          <a:xfrm>
            <a:off x="1184742" y="698263"/>
            <a:ext cx="9822530" cy="3214134"/>
          </a:xfrm>
          <a:ln w="82552">
            <a:solidFill>
              <a:srgbClr val="EAEAEA"/>
            </a:solidFill>
            <a:prstDash val="solid"/>
            <a:miter/>
          </a:ln>
        </p:spPr>
        <p:txBody>
          <a:bodyPr anchorCtr="1"/>
          <a:lstStyle>
            <a:lvl1pPr marL="0" indent="0" algn="ctr">
              <a:buNone/>
              <a:defRPr sz="3200"/>
            </a:lvl1pPr>
          </a:lstStyle>
          <a:p>
            <a:pPr lvl="0"/>
            <a:r>
              <a:rPr lang="lt-LT"/>
              <a:t>Spustelėkite piktogramą norėdami įtraukti paveikslėlį</a:t>
            </a:r>
            <a:endParaRPr lang="en-US"/>
          </a:p>
        </p:txBody>
      </p:sp>
      <p:sp>
        <p:nvSpPr>
          <p:cNvPr id="5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913778" y="5108725"/>
            <a:ext cx="10364449" cy="682471"/>
          </a:xfrm>
        </p:spPr>
        <p:txBody>
          <a:bodyPr anchorCtr="1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6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706B285-895E-4870-8BFC-262CFD021A32}" type="datetime1">
              <a:rPr lang="lt-LT"/>
              <a:pPr lvl="0"/>
              <a:t>2020-01-12</a:t>
            </a:fld>
            <a:endParaRPr lang="lt-LT"/>
          </a:p>
        </p:txBody>
      </p:sp>
      <p:sp>
        <p:nvSpPr>
          <p:cNvPr id="7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lt-LT"/>
          </a:p>
        </p:txBody>
      </p:sp>
      <p:sp>
        <p:nvSpPr>
          <p:cNvPr id="8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2351E1C-508A-4132-9572-90A75C278A46}" type="slidenum"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9289180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vadinima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Droplets-HD-Content-R1d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 1"/>
          <p:cNvSpPr txBox="1">
            <a:spLocks noGrp="1"/>
          </p:cNvSpPr>
          <p:nvPr>
            <p:ph type="title"/>
          </p:nvPr>
        </p:nvSpPr>
        <p:spPr>
          <a:xfrm>
            <a:off x="913778" y="609603"/>
            <a:ext cx="10364449" cy="3427244"/>
          </a:xfrm>
        </p:spPr>
        <p:txBody>
          <a:bodyPr/>
          <a:lstStyle>
            <a:lvl1pPr>
              <a:defRPr sz="3200"/>
            </a:lvl1pPr>
          </a:lstStyle>
          <a:p>
            <a:pPr lvl="0"/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913778" y="4204822"/>
            <a:ext cx="10364449" cy="1586383"/>
          </a:xfrm>
        </p:spPr>
        <p:txBody>
          <a:bodyPr anchor="ctr" anchorCtr="1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E70F86D-9426-4FAD-8A7F-B40833C929DC}" type="datetime1">
              <a:rPr lang="lt-LT"/>
              <a:pPr lvl="0"/>
              <a:t>2020-01-12</a:t>
            </a:fld>
            <a:endParaRPr lang="lt-LT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lt-LT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F37D66C-AA1A-48E5-85EB-7889FC25979E}" type="slidenum"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0887528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siūlymas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Droplets-HD-Content-R1d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 1"/>
          <p:cNvSpPr txBox="1">
            <a:spLocks noGrp="1"/>
          </p:cNvSpPr>
          <p:nvPr>
            <p:ph type="title"/>
          </p:nvPr>
        </p:nvSpPr>
        <p:spPr>
          <a:xfrm>
            <a:off x="1446215" y="609603"/>
            <a:ext cx="9302748" cy="2992904"/>
          </a:xfrm>
        </p:spPr>
        <p:txBody>
          <a:bodyPr/>
          <a:lstStyle>
            <a:lvl1pPr>
              <a:defRPr sz="3200"/>
            </a:lvl1pPr>
          </a:lstStyle>
          <a:p>
            <a:pPr lvl="0"/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1720644" y="3610032"/>
            <a:ext cx="8752298" cy="594789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913778" y="4372797"/>
            <a:ext cx="10364449" cy="1421050"/>
          </a:xfrm>
        </p:spPr>
        <p:txBody>
          <a:bodyPr anchor="ctr" anchorCtr="1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6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4AABCBF-ADA9-43C6-9F1C-1A5FB618B033}" type="datetime1">
              <a:rPr lang="lt-LT"/>
              <a:pPr lvl="0"/>
              <a:t>2020-01-12</a:t>
            </a:fld>
            <a:endParaRPr lang="lt-LT"/>
          </a:p>
        </p:txBody>
      </p:sp>
      <p:sp>
        <p:nvSpPr>
          <p:cNvPr id="7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lt-LT"/>
          </a:p>
        </p:txBody>
      </p:sp>
      <p:sp>
        <p:nvSpPr>
          <p:cNvPr id="8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290BA7C-35CF-4432-8D71-83FC910C9FB4}" type="slidenum">
              <a:t>‹#›</a:t>
            </a:fld>
            <a:endParaRPr lang="lt-LT"/>
          </a:p>
        </p:txBody>
      </p:sp>
      <p:sp>
        <p:nvSpPr>
          <p:cNvPr id="9" name="TextBox 12"/>
          <p:cNvSpPr txBox="1"/>
          <p:nvPr/>
        </p:nvSpPr>
        <p:spPr>
          <a:xfrm>
            <a:off x="1001487" y="754169"/>
            <a:ext cx="609603" cy="58477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8000" b="0" i="0" u="none" strike="noStrike" kern="1200" cap="all" spc="0" baseline="0">
                <a:solidFill>
                  <a:srgbClr val="000000"/>
                </a:solidFill>
                <a:uFillTx/>
                <a:latin typeface="Tw Cen MT"/>
              </a:rPr>
              <a:t>“</a:t>
            </a:r>
          </a:p>
        </p:txBody>
      </p:sp>
      <p:sp>
        <p:nvSpPr>
          <p:cNvPr id="10" name="TextBox 13"/>
          <p:cNvSpPr txBox="1"/>
          <p:nvPr/>
        </p:nvSpPr>
        <p:spPr>
          <a:xfrm>
            <a:off x="10557561" y="2993581"/>
            <a:ext cx="609603" cy="58477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8000" b="0" i="0" u="none" strike="noStrike" kern="1200" cap="all" spc="0" baseline="0">
                <a:solidFill>
                  <a:srgbClr val="000000"/>
                </a:solidFill>
                <a:uFillTx/>
                <a:latin typeface="Tw Cen MT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702360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rtelės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Droplets-HD-Content-R1d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 1"/>
          <p:cNvSpPr txBox="1">
            <a:spLocks noGrp="1"/>
          </p:cNvSpPr>
          <p:nvPr>
            <p:ph type="title"/>
          </p:nvPr>
        </p:nvSpPr>
        <p:spPr>
          <a:xfrm>
            <a:off x="913778" y="2138717"/>
            <a:ext cx="10364449" cy="2511838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913778" y="4662333"/>
            <a:ext cx="10364449" cy="1140640"/>
          </a:xfrm>
        </p:spPr>
        <p:txBody>
          <a:bodyPr anchorCtr="1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DD9724D-AF01-49EC-9865-8EB7F6A515F6}" type="datetime1">
              <a:rPr lang="lt-LT"/>
              <a:pPr lvl="0"/>
              <a:t>2020-01-12</a:t>
            </a:fld>
            <a:endParaRPr lang="lt-LT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lt-LT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A12A1A8-C583-4C48-8070-DA08D1FA367B}" type="slidenum"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8093050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lpel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Droplets-HD-Content-R1d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 1"/>
          <p:cNvSpPr txBox="1">
            <a:spLocks noGrp="1"/>
          </p:cNvSpPr>
          <p:nvPr>
            <p:ph type="title"/>
          </p:nvPr>
        </p:nvSpPr>
        <p:spPr>
          <a:xfrm>
            <a:off x="913778" y="609603"/>
            <a:ext cx="10364449" cy="160509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4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913778" y="2367088"/>
            <a:ext cx="3298972" cy="576264"/>
          </a:xfrm>
        </p:spPr>
        <p:txBody>
          <a:bodyPr anchor="b" anchorCtr="1"/>
          <a:lstStyle>
            <a:lvl1pPr marL="0" indent="0" algn="ctr">
              <a:lnSpc>
                <a:spcPct val="85000"/>
              </a:lnSpc>
              <a:buNone/>
              <a:defRPr sz="2400"/>
            </a:lvl1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913778" y="2943353"/>
            <a:ext cx="3298972" cy="2847843"/>
          </a:xfrm>
        </p:spPr>
        <p:txBody>
          <a:bodyPr anchorCtr="1"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6" name="Text Placeholder 4"/>
          <p:cNvSpPr txBox="1">
            <a:spLocks noGrp="1"/>
          </p:cNvSpPr>
          <p:nvPr>
            <p:ph type="body" idx="4294967295"/>
          </p:nvPr>
        </p:nvSpPr>
        <p:spPr>
          <a:xfrm>
            <a:off x="4452387" y="2367088"/>
            <a:ext cx="3291519" cy="576264"/>
          </a:xfrm>
        </p:spPr>
        <p:txBody>
          <a:bodyPr anchor="b" anchorCtr="1"/>
          <a:lstStyle>
            <a:lvl1pPr marL="0" indent="0" algn="ctr">
              <a:lnSpc>
                <a:spcPct val="85000"/>
              </a:lnSpc>
              <a:buNone/>
              <a:defRPr sz="2400"/>
            </a:lvl1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7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4441350" y="2943353"/>
            <a:ext cx="3303352" cy="2847843"/>
          </a:xfrm>
        </p:spPr>
        <p:txBody>
          <a:bodyPr anchorCtr="1"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8" name="Text Placeholder 4"/>
          <p:cNvSpPr txBox="1">
            <a:spLocks noGrp="1"/>
          </p:cNvSpPr>
          <p:nvPr>
            <p:ph type="body" idx="4294967295"/>
          </p:nvPr>
        </p:nvSpPr>
        <p:spPr>
          <a:xfrm>
            <a:off x="7973293" y="2367088"/>
            <a:ext cx="3304925" cy="576264"/>
          </a:xfrm>
        </p:spPr>
        <p:txBody>
          <a:bodyPr anchor="b" anchorCtr="1"/>
          <a:lstStyle>
            <a:lvl1pPr marL="0" indent="0" algn="ctr">
              <a:lnSpc>
                <a:spcPct val="85000"/>
              </a:lnSpc>
              <a:buNone/>
              <a:defRPr sz="2400"/>
            </a:lvl1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9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7973293" y="2943353"/>
            <a:ext cx="3304925" cy="2847843"/>
          </a:xfrm>
        </p:spPr>
        <p:txBody>
          <a:bodyPr anchorCtr="1"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10" name="Date Placeholder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2D31251-E8E1-40A1-8B1F-F5988961DFE0}" type="datetime1">
              <a:rPr lang="lt-LT"/>
              <a:pPr lvl="0"/>
              <a:t>2020-01-12</a:t>
            </a:fld>
            <a:endParaRPr lang="lt-LT"/>
          </a:p>
        </p:txBody>
      </p:sp>
      <p:sp>
        <p:nvSpPr>
          <p:cNvPr id="11" name="Footer Placeholder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lt-LT"/>
          </a:p>
        </p:txBody>
      </p:sp>
      <p:sp>
        <p:nvSpPr>
          <p:cNvPr id="12" name="Slide Number Placehold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6E01867-ED59-4232-B6FD-7474E60545A4}" type="slidenum"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19211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aveikslėlis skilty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5" descr="Droplets-HD-Content-R1d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 1"/>
          <p:cNvSpPr txBox="1">
            <a:spLocks noGrp="1"/>
          </p:cNvSpPr>
          <p:nvPr>
            <p:ph type="title"/>
          </p:nvPr>
        </p:nvSpPr>
        <p:spPr>
          <a:xfrm>
            <a:off x="913778" y="610773"/>
            <a:ext cx="10364449" cy="160392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4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913778" y="4204822"/>
            <a:ext cx="3296412" cy="576264"/>
          </a:xfrm>
        </p:spPr>
        <p:txBody>
          <a:bodyPr anchor="b" anchorCtr="1"/>
          <a:lstStyle>
            <a:lvl1pPr marL="0" indent="0" algn="ctr">
              <a:lnSpc>
                <a:spcPct val="85000"/>
              </a:lnSpc>
              <a:buNone/>
              <a:defRPr sz="2200"/>
            </a:lvl1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Picture Placeholder 2"/>
          <p:cNvSpPr txBox="1">
            <a:spLocks noGrp="1"/>
          </p:cNvSpPr>
          <p:nvPr>
            <p:ph type="pic" idx="4294967295"/>
          </p:nvPr>
        </p:nvSpPr>
        <p:spPr>
          <a:xfrm>
            <a:off x="913778" y="2367088"/>
            <a:ext cx="3296412" cy="1524003"/>
          </a:xfrm>
          <a:ln w="82552">
            <a:solidFill>
              <a:srgbClr val="EAEAEA"/>
            </a:solidFill>
            <a:prstDash val="solid"/>
            <a:miter/>
          </a:ln>
        </p:spPr>
        <p:txBody>
          <a:bodyPr anchorCtr="1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lt-LT"/>
              <a:t>Spustelėkite piktogramą norėdami įtraukti paveikslėlį</a:t>
            </a:r>
            <a:endParaRPr lang="en-US"/>
          </a:p>
        </p:txBody>
      </p:sp>
      <p:sp>
        <p:nvSpPr>
          <p:cNvPr id="6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913778" y="4781077"/>
            <a:ext cx="3296412" cy="1010119"/>
          </a:xfrm>
        </p:spPr>
        <p:txBody>
          <a:bodyPr anchorCtr="1"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7" name="Text Placeholder 4"/>
          <p:cNvSpPr txBox="1">
            <a:spLocks noGrp="1"/>
          </p:cNvSpPr>
          <p:nvPr>
            <p:ph type="body" idx="4294967295"/>
          </p:nvPr>
        </p:nvSpPr>
        <p:spPr>
          <a:xfrm>
            <a:off x="4442758" y="4204822"/>
            <a:ext cx="3301825" cy="576264"/>
          </a:xfrm>
        </p:spPr>
        <p:txBody>
          <a:bodyPr anchor="b" anchorCtr="1"/>
          <a:lstStyle>
            <a:lvl1pPr marL="0" indent="0" algn="ctr">
              <a:lnSpc>
                <a:spcPct val="85000"/>
              </a:lnSpc>
              <a:buNone/>
              <a:defRPr sz="2200"/>
            </a:lvl1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8" name="Picture Placeholder 2"/>
          <p:cNvSpPr txBox="1">
            <a:spLocks noGrp="1"/>
          </p:cNvSpPr>
          <p:nvPr>
            <p:ph type="pic" idx="4294967295"/>
          </p:nvPr>
        </p:nvSpPr>
        <p:spPr>
          <a:xfrm>
            <a:off x="4441350" y="2367088"/>
            <a:ext cx="3303352" cy="1524003"/>
          </a:xfrm>
          <a:ln w="82552">
            <a:solidFill>
              <a:srgbClr val="EAEAEA"/>
            </a:solidFill>
            <a:prstDash val="solid"/>
            <a:miter/>
          </a:ln>
        </p:spPr>
        <p:txBody>
          <a:bodyPr anchorCtr="1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lt-LT"/>
              <a:t>Spustelėkite piktogramą norėdami įtraukti paveikslėlį</a:t>
            </a:r>
            <a:endParaRPr lang="en-US"/>
          </a:p>
        </p:txBody>
      </p:sp>
      <p:sp>
        <p:nvSpPr>
          <p:cNvPr id="9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4441350" y="4781077"/>
            <a:ext cx="3303352" cy="1010119"/>
          </a:xfrm>
        </p:spPr>
        <p:txBody>
          <a:bodyPr anchorCtr="1"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10" name="Text Placeholder 4"/>
          <p:cNvSpPr txBox="1">
            <a:spLocks noGrp="1"/>
          </p:cNvSpPr>
          <p:nvPr>
            <p:ph type="body" idx="4294967295"/>
          </p:nvPr>
        </p:nvSpPr>
        <p:spPr>
          <a:xfrm>
            <a:off x="7973293" y="4204822"/>
            <a:ext cx="3300682" cy="576264"/>
          </a:xfrm>
        </p:spPr>
        <p:txBody>
          <a:bodyPr anchor="b" anchorCtr="1"/>
          <a:lstStyle>
            <a:lvl1pPr marL="0" indent="0" algn="ctr">
              <a:lnSpc>
                <a:spcPct val="85000"/>
              </a:lnSpc>
              <a:buNone/>
              <a:defRPr sz="2200"/>
            </a:lvl1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11" name="Picture Placeholder 2"/>
          <p:cNvSpPr txBox="1">
            <a:spLocks noGrp="1"/>
          </p:cNvSpPr>
          <p:nvPr>
            <p:ph type="pic" idx="4294967295"/>
          </p:nvPr>
        </p:nvSpPr>
        <p:spPr>
          <a:xfrm>
            <a:off x="7973293" y="2367088"/>
            <a:ext cx="3304925" cy="1524003"/>
          </a:xfrm>
          <a:ln w="82552">
            <a:solidFill>
              <a:srgbClr val="EAEAEA"/>
            </a:solidFill>
            <a:prstDash val="solid"/>
            <a:miter/>
          </a:ln>
        </p:spPr>
        <p:txBody>
          <a:bodyPr anchorCtr="1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lt-LT"/>
              <a:t>Spustelėkite piktogramą norėdami įtraukti paveikslėlį</a:t>
            </a:r>
            <a:endParaRPr lang="en-US"/>
          </a:p>
        </p:txBody>
      </p:sp>
      <p:sp>
        <p:nvSpPr>
          <p:cNvPr id="12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7973174" y="4781077"/>
            <a:ext cx="3305053" cy="1010119"/>
          </a:xfrm>
        </p:spPr>
        <p:txBody>
          <a:bodyPr anchorCtr="1"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13" name="Date Placeholder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6ABF094-7D53-4BCB-8C6A-0560D9B9BC9C}" type="datetime1">
              <a:rPr lang="lt-LT"/>
              <a:pPr lvl="0"/>
              <a:t>2020-01-12</a:t>
            </a:fld>
            <a:endParaRPr lang="lt-LT"/>
          </a:p>
        </p:txBody>
      </p:sp>
      <p:sp>
        <p:nvSpPr>
          <p:cNvPr id="14" name="Footer Placeholder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lt-LT"/>
          </a:p>
        </p:txBody>
      </p:sp>
      <p:sp>
        <p:nvSpPr>
          <p:cNvPr id="15" name="Slide Number Placehold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E51FD70-288D-45D9-B1DE-3596E4045D64}" type="slidenum"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1016634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Droplets-HD-Content-R1d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4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/>
          </a:p>
        </p:txBody>
      </p:sp>
      <p:sp>
        <p:nvSpPr>
          <p:cNvPr id="5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4A4318C-C779-43F6-8B7C-F7BC3A9FA0D5}" type="datetime1">
              <a:rPr lang="lt-LT"/>
              <a:pPr lvl="0"/>
              <a:t>2020-01-12</a:t>
            </a:fld>
            <a:endParaRPr lang="lt-LT"/>
          </a:p>
        </p:txBody>
      </p:sp>
      <p:sp>
        <p:nvSpPr>
          <p:cNvPr id="6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lt-LT"/>
          </a:p>
        </p:txBody>
      </p:sp>
      <p:sp>
        <p:nvSpPr>
          <p:cNvPr id="7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6EDDF01-92DB-4D71-9CC7-64942766903B}" type="slidenum"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1801038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Droplets-HD-Content-R1d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8724903" y="609603"/>
            <a:ext cx="2553324" cy="5181603"/>
          </a:xfrm>
        </p:spPr>
        <p:txBody>
          <a:bodyPr vert="eaVert" anchorCtr="0"/>
          <a:lstStyle>
            <a:lvl1pPr algn="l">
              <a:defRPr/>
            </a:lvl1pPr>
          </a:lstStyle>
          <a:p>
            <a:pPr lvl="0"/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4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913778" y="609603"/>
            <a:ext cx="7658721" cy="5181603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/>
          </a:p>
        </p:txBody>
      </p:sp>
      <p:sp>
        <p:nvSpPr>
          <p:cNvPr id="5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D28E8B1-3CC6-4DB0-8FE4-96288B0D38D9}" type="datetime1">
              <a:rPr lang="lt-LT"/>
              <a:pPr lvl="0"/>
              <a:t>2020-01-12</a:t>
            </a:fld>
            <a:endParaRPr lang="lt-LT"/>
          </a:p>
        </p:txBody>
      </p:sp>
      <p:sp>
        <p:nvSpPr>
          <p:cNvPr id="6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lt-LT"/>
          </a:p>
        </p:txBody>
      </p:sp>
      <p:sp>
        <p:nvSpPr>
          <p:cNvPr id="7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E214F06-CF1F-46C8-A915-CEDA31003A15}" type="slidenum"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2909546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/>
          </a:p>
        </p:txBody>
      </p:sp>
      <p:sp>
        <p:nvSpPr>
          <p:cNvPr id="4" name="Date Placeholder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8EB55A9-06BE-4A47-A1EC-D14649D53165}" type="datetime1">
              <a:rPr lang="lt-LT"/>
              <a:pPr lvl="0"/>
              <a:t>2020-01-12</a:t>
            </a:fld>
            <a:endParaRPr lang="lt-LT"/>
          </a:p>
        </p:txBody>
      </p:sp>
      <p:sp>
        <p:nvSpPr>
          <p:cNvPr id="5" name="Footer Placeholder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lt-LT"/>
          </a:p>
        </p:txBody>
      </p:sp>
      <p:sp>
        <p:nvSpPr>
          <p:cNvPr id="6" name="Slide Number Placehold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CEC5A7A-5C64-46BF-8824-D3CA8B94ABA1}" type="slidenum"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841441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roplets-HD-Content-R1d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4" name="Content Placeholder 2"/>
          <p:cNvSpPr txBox="1">
            <a:spLocks noGrp="1"/>
          </p:cNvSpPr>
          <p:nvPr>
            <p:ph idx="1"/>
          </p:nvPr>
        </p:nvSpPr>
        <p:spPr>
          <a:xfrm>
            <a:off x="913778" y="2367088"/>
            <a:ext cx="10363827" cy="342410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/>
          </a:p>
        </p:txBody>
      </p:sp>
      <p:sp>
        <p:nvSpPr>
          <p:cNvPr id="5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C728B35-90D1-4A89-9F95-EE40D586481F}" type="datetime1">
              <a:rPr lang="lt-LT"/>
              <a:pPr lvl="0"/>
              <a:t>2020-01-12</a:t>
            </a:fld>
            <a:endParaRPr lang="lt-LT"/>
          </a:p>
        </p:txBody>
      </p:sp>
      <p:sp>
        <p:nvSpPr>
          <p:cNvPr id="6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lt-LT"/>
          </a:p>
        </p:txBody>
      </p:sp>
      <p:sp>
        <p:nvSpPr>
          <p:cNvPr id="7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FEDA795-5C4C-45E4-8045-AA206E07AD44}" type="slidenum"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7894827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Droplets-HD-Content-R1d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 1"/>
          <p:cNvSpPr txBox="1">
            <a:spLocks noGrp="1"/>
          </p:cNvSpPr>
          <p:nvPr>
            <p:ph type="title"/>
          </p:nvPr>
        </p:nvSpPr>
        <p:spPr>
          <a:xfrm>
            <a:off x="913778" y="828565"/>
            <a:ext cx="10351748" cy="2736817"/>
          </a:xfrm>
        </p:spPr>
        <p:txBody>
          <a:bodyPr anchor="b"/>
          <a:lstStyle>
            <a:lvl1pPr>
              <a:defRPr sz="4000"/>
            </a:lvl1pPr>
          </a:lstStyle>
          <a:p>
            <a:pPr lvl="0"/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4" name="Text Placeholder 2"/>
          <p:cNvSpPr txBox="1">
            <a:spLocks noGrp="1"/>
          </p:cNvSpPr>
          <p:nvPr>
            <p:ph type="body" idx="1"/>
          </p:nvPr>
        </p:nvSpPr>
        <p:spPr>
          <a:xfrm>
            <a:off x="913778" y="3657453"/>
            <a:ext cx="10351748" cy="1368180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7F7F7F"/>
                </a:solidFill>
              </a:defRPr>
            </a:lvl1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7361574-6A28-4735-A716-1392F3266ACD}" type="datetime1">
              <a:rPr lang="lt-LT"/>
              <a:pPr lvl="0"/>
              <a:t>2020-01-12</a:t>
            </a:fld>
            <a:endParaRPr lang="lt-LT"/>
          </a:p>
        </p:txBody>
      </p:sp>
      <p:sp>
        <p:nvSpPr>
          <p:cNvPr id="6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lt-LT"/>
          </a:p>
        </p:txBody>
      </p:sp>
      <p:sp>
        <p:nvSpPr>
          <p:cNvPr id="7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B8AA156-7063-4031-AC9B-46C1860A76A2}" type="slidenum"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9549058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Droplets-HD-Content-R1d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4" name="Content Placeholder 2"/>
          <p:cNvSpPr txBox="1">
            <a:spLocks noGrp="1"/>
          </p:cNvSpPr>
          <p:nvPr>
            <p:ph idx="1"/>
          </p:nvPr>
        </p:nvSpPr>
        <p:spPr>
          <a:xfrm>
            <a:off x="913778" y="2367088"/>
            <a:ext cx="5106027" cy="342410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/>
          </a:p>
        </p:txBody>
      </p:sp>
      <p:sp>
        <p:nvSpPr>
          <p:cNvPr id="5" name="Content Placeholder 3"/>
          <p:cNvSpPr txBox="1">
            <a:spLocks noGrp="1"/>
          </p:cNvSpPr>
          <p:nvPr>
            <p:ph idx="2"/>
          </p:nvPr>
        </p:nvSpPr>
        <p:spPr>
          <a:xfrm>
            <a:off x="6172200" y="2367088"/>
            <a:ext cx="5105396" cy="342410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/>
          </a:p>
        </p:txBody>
      </p:sp>
      <p:sp>
        <p:nvSpPr>
          <p:cNvPr id="6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8624ABC-F887-4C18-B632-DD4155723D7D}" type="datetime1">
              <a:rPr lang="lt-LT"/>
              <a:pPr lvl="0"/>
              <a:t>2020-01-12</a:t>
            </a:fld>
            <a:endParaRPr lang="lt-LT"/>
          </a:p>
        </p:txBody>
      </p:sp>
      <p:sp>
        <p:nvSpPr>
          <p:cNvPr id="7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lt-LT"/>
          </a:p>
        </p:txBody>
      </p:sp>
      <p:sp>
        <p:nvSpPr>
          <p:cNvPr id="8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08A1E9F-811D-42C4-8D7A-D15E53C879A3}" type="slidenum"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7606710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 descr="Droplets-HD-Content-R1d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4" name="Text Placeholder 2"/>
          <p:cNvSpPr txBox="1">
            <a:spLocks noGrp="1"/>
          </p:cNvSpPr>
          <p:nvPr>
            <p:ph type="body" idx="1"/>
          </p:nvPr>
        </p:nvSpPr>
        <p:spPr>
          <a:xfrm>
            <a:off x="1146328" y="2371020"/>
            <a:ext cx="4873477" cy="679993"/>
          </a:xfrm>
        </p:spPr>
        <p:txBody>
          <a:bodyPr anchor="b"/>
          <a:lstStyle>
            <a:lvl1pPr marL="0" indent="0">
              <a:lnSpc>
                <a:spcPct val="85000"/>
              </a:lnSpc>
              <a:buNone/>
              <a:defRPr sz="2600"/>
            </a:lvl1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Content Placeholder 3"/>
          <p:cNvSpPr txBox="1">
            <a:spLocks noGrp="1"/>
          </p:cNvSpPr>
          <p:nvPr>
            <p:ph idx="2"/>
          </p:nvPr>
        </p:nvSpPr>
        <p:spPr>
          <a:xfrm>
            <a:off x="913778" y="3051014"/>
            <a:ext cx="5106027" cy="274018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/>
          </a:p>
        </p:txBody>
      </p:sp>
      <p:sp>
        <p:nvSpPr>
          <p:cNvPr id="6" name="Text Placeholder 4"/>
          <p:cNvSpPr txBox="1">
            <a:spLocks noGrp="1"/>
          </p:cNvSpPr>
          <p:nvPr>
            <p:ph type="body" idx="3"/>
          </p:nvPr>
        </p:nvSpPr>
        <p:spPr>
          <a:xfrm>
            <a:off x="6396420" y="2371020"/>
            <a:ext cx="4881807" cy="679993"/>
          </a:xfrm>
        </p:spPr>
        <p:txBody>
          <a:bodyPr anchor="b"/>
          <a:lstStyle>
            <a:lvl1pPr marL="0" indent="0">
              <a:lnSpc>
                <a:spcPct val="85000"/>
              </a:lnSpc>
              <a:buNone/>
              <a:defRPr sz="2600"/>
            </a:lvl1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7" name="Content Placeholder 5"/>
          <p:cNvSpPr txBox="1">
            <a:spLocks noGrp="1"/>
          </p:cNvSpPr>
          <p:nvPr>
            <p:ph idx="4"/>
          </p:nvPr>
        </p:nvSpPr>
        <p:spPr>
          <a:xfrm>
            <a:off x="6172200" y="3051014"/>
            <a:ext cx="5105396" cy="274018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/>
          </a:p>
        </p:txBody>
      </p:sp>
      <p:sp>
        <p:nvSpPr>
          <p:cNvPr id="8" name="Date Placeholder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66A6923-79D8-445E-A3B5-EB7ECB586F04}" type="datetime1">
              <a:rPr lang="lt-LT"/>
              <a:pPr lvl="0"/>
              <a:t>2020-01-12</a:t>
            </a:fld>
            <a:endParaRPr lang="lt-LT"/>
          </a:p>
        </p:txBody>
      </p:sp>
      <p:sp>
        <p:nvSpPr>
          <p:cNvPr id="9" name="Footer Placeholder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lt-LT"/>
          </a:p>
        </p:txBody>
      </p:sp>
      <p:sp>
        <p:nvSpPr>
          <p:cNvPr id="10" name="Slide Number Placehold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8573865-7A56-41F4-B53C-60BFF0A2ADAA}" type="slidenum"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7594786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Droplets-HD-Content-R1d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4" name="Date Placeholder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48F5E18-3789-4975-A578-97735A3ED015}" type="datetime1">
              <a:rPr lang="lt-LT"/>
              <a:pPr lvl="0"/>
              <a:t>2020-01-12</a:t>
            </a:fld>
            <a:endParaRPr lang="lt-LT"/>
          </a:p>
        </p:txBody>
      </p:sp>
      <p:sp>
        <p:nvSpPr>
          <p:cNvPr id="5" name="Footer Placeholder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lt-LT"/>
          </a:p>
        </p:txBody>
      </p:sp>
      <p:sp>
        <p:nvSpPr>
          <p:cNvPr id="6" name="Slide Number Placehold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A5557BD-BD58-4914-A49B-E55837BDDC32}" type="slidenum"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594692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Droplets-HD-Content-R1d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Date Placeholder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1E60E08-B010-47CC-A73B-5CE3C7299B6C}" type="datetime1">
              <a:rPr lang="lt-LT"/>
              <a:pPr lvl="0"/>
              <a:t>2020-01-12</a:t>
            </a:fld>
            <a:endParaRPr lang="lt-LT"/>
          </a:p>
        </p:txBody>
      </p:sp>
      <p:sp>
        <p:nvSpPr>
          <p:cNvPr id="4" name="Footer Placeholder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lt-LT"/>
          </a:p>
        </p:txBody>
      </p:sp>
      <p:sp>
        <p:nvSpPr>
          <p:cNvPr id="5" name="Slide Number Placehold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A238E63-E69A-4CB8-940F-D76D134DD2DA}" type="slidenum"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2283609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Droplets-HD-Content-R1d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 1"/>
          <p:cNvSpPr txBox="1">
            <a:spLocks noGrp="1"/>
          </p:cNvSpPr>
          <p:nvPr>
            <p:ph type="title"/>
          </p:nvPr>
        </p:nvSpPr>
        <p:spPr>
          <a:xfrm>
            <a:off x="913778" y="609603"/>
            <a:ext cx="3935687" cy="2023256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4" name="Content Placeholder 2"/>
          <p:cNvSpPr txBox="1">
            <a:spLocks noGrp="1"/>
          </p:cNvSpPr>
          <p:nvPr>
            <p:ph idx="1"/>
          </p:nvPr>
        </p:nvSpPr>
        <p:spPr>
          <a:xfrm>
            <a:off x="5078065" y="609603"/>
            <a:ext cx="6200162" cy="518160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/>
          </a:p>
        </p:txBody>
      </p:sp>
      <p:sp>
        <p:nvSpPr>
          <p:cNvPr id="5" name="Text Placeholder 3"/>
          <p:cNvSpPr txBox="1">
            <a:spLocks noGrp="1"/>
          </p:cNvSpPr>
          <p:nvPr>
            <p:ph type="body" idx="2"/>
          </p:nvPr>
        </p:nvSpPr>
        <p:spPr>
          <a:xfrm>
            <a:off x="913778" y="2632850"/>
            <a:ext cx="3935687" cy="3158346"/>
          </a:xfrm>
        </p:spPr>
        <p:txBody>
          <a:bodyPr anchorCtr="1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6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140E37D-A382-42F7-9674-950CE9FF7F25}" type="datetime1">
              <a:rPr lang="lt-LT"/>
              <a:pPr lvl="0"/>
              <a:t>2020-01-12</a:t>
            </a:fld>
            <a:endParaRPr lang="lt-LT"/>
          </a:p>
        </p:txBody>
      </p:sp>
      <p:sp>
        <p:nvSpPr>
          <p:cNvPr id="7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lt-LT"/>
          </a:p>
        </p:txBody>
      </p:sp>
      <p:sp>
        <p:nvSpPr>
          <p:cNvPr id="8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7246E18-BF5A-47E7-841E-AF91D25189BA}" type="slidenum"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1691960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Droplets-HD-Content-R1d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 1"/>
          <p:cNvSpPr txBox="1">
            <a:spLocks noGrp="1"/>
          </p:cNvSpPr>
          <p:nvPr>
            <p:ph type="title"/>
          </p:nvPr>
        </p:nvSpPr>
        <p:spPr>
          <a:xfrm>
            <a:off x="913778" y="609603"/>
            <a:ext cx="5934968" cy="2023256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4" name="Picture Placeholder 2"/>
          <p:cNvSpPr txBox="1">
            <a:spLocks noGrp="1"/>
          </p:cNvSpPr>
          <p:nvPr>
            <p:ph type="pic" idx="1"/>
          </p:nvPr>
        </p:nvSpPr>
        <p:spPr>
          <a:xfrm>
            <a:off x="7424799" y="609603"/>
            <a:ext cx="3255355" cy="5181603"/>
          </a:xfrm>
          <a:ln w="82552">
            <a:solidFill>
              <a:srgbClr val="EAEAEA"/>
            </a:solidFill>
            <a:prstDash val="solid"/>
            <a:miter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r>
              <a:rPr lang="lt-LT"/>
              <a:t>Spustelėkite piktogramą norėdami įtraukti paveikslėlį</a:t>
            </a:r>
            <a:endParaRPr lang="en-US"/>
          </a:p>
        </p:txBody>
      </p:sp>
      <p:sp>
        <p:nvSpPr>
          <p:cNvPr id="5" name="Text Placeholder 3"/>
          <p:cNvSpPr txBox="1">
            <a:spLocks noGrp="1"/>
          </p:cNvSpPr>
          <p:nvPr>
            <p:ph type="body" idx="2"/>
          </p:nvPr>
        </p:nvSpPr>
        <p:spPr>
          <a:xfrm>
            <a:off x="913796" y="2632850"/>
            <a:ext cx="5934949" cy="3158346"/>
          </a:xfrm>
        </p:spPr>
        <p:txBody>
          <a:bodyPr anchorCtr="1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6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C917306-5AF9-490C-BA5F-F9B242813FE9}" type="datetime1">
              <a:rPr lang="lt-LT"/>
              <a:pPr lvl="0"/>
              <a:t>2020-01-12</a:t>
            </a:fld>
            <a:endParaRPr lang="lt-LT"/>
          </a:p>
        </p:txBody>
      </p:sp>
      <p:sp>
        <p:nvSpPr>
          <p:cNvPr id="7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lt-LT"/>
          </a:p>
        </p:txBody>
      </p:sp>
      <p:sp>
        <p:nvSpPr>
          <p:cNvPr id="8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B7B667D-5687-46A4-9A18-B9311C429444}" type="slidenum"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2176960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B8B8B8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\\DROBO-FS\QuickDrops\JB\PPTX NG\Droplets\LightingOverlay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0">
            <a:alphaModFix/>
          </a:blip>
          <a:srcRect/>
          <a:stretch>
            <a:fillRect/>
          </a:stretch>
        </p:blipFill>
        <p:spPr>
          <a:xfrm>
            <a:off x="0" y="0"/>
            <a:ext cx="1219200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 Placeholder 1"/>
          <p:cNvSpPr txBox="1">
            <a:spLocks noGrp="1"/>
          </p:cNvSpPr>
          <p:nvPr>
            <p:ph type="title"/>
          </p:nvPr>
        </p:nvSpPr>
        <p:spPr>
          <a:xfrm>
            <a:off x="913778" y="618518"/>
            <a:ext cx="10364449" cy="159617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lt-LT"/>
              <a:t>Spustelėję redaguokite stilių</a:t>
            </a:r>
            <a:endParaRPr lang="en-US"/>
          </a:p>
        </p:txBody>
      </p:sp>
      <p:sp>
        <p:nvSpPr>
          <p:cNvPr id="4" name="Text Placeholder 2"/>
          <p:cNvSpPr txBox="1">
            <a:spLocks noGrp="1"/>
          </p:cNvSpPr>
          <p:nvPr>
            <p:ph type="body" idx="1"/>
          </p:nvPr>
        </p:nvSpPr>
        <p:spPr>
          <a:xfrm>
            <a:off x="913778" y="2367088"/>
            <a:ext cx="10364449" cy="342410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/>
          </a:p>
        </p:txBody>
      </p:sp>
      <p:sp>
        <p:nvSpPr>
          <p:cNvPr id="5" name="Date Placeholder 3"/>
          <p:cNvSpPr txBox="1">
            <a:spLocks noGrp="1"/>
          </p:cNvSpPr>
          <p:nvPr>
            <p:ph type="dt" sz="half" idx="2"/>
          </p:nvPr>
        </p:nvSpPr>
        <p:spPr>
          <a:xfrm>
            <a:off x="7678738" y="5883277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lt-LT" sz="1000" b="0" i="0" u="none" strike="noStrike" kern="1200" cap="none" spc="0" baseline="0">
                <a:solidFill>
                  <a:srgbClr val="000000"/>
                </a:solidFill>
                <a:uFillTx/>
                <a:latin typeface="Tw Cen MT"/>
              </a:defRPr>
            </a:lvl1pPr>
          </a:lstStyle>
          <a:p>
            <a:pPr lvl="0"/>
            <a:fld id="{069A5010-F309-47D0-9B40-81A11F9F9D51}" type="datetime1">
              <a:rPr lang="lt-LT"/>
              <a:pPr lvl="0"/>
              <a:t>2020-01-12</a:t>
            </a:fld>
            <a:endParaRPr lang="lt-LT"/>
          </a:p>
        </p:txBody>
      </p:sp>
      <p:sp>
        <p:nvSpPr>
          <p:cNvPr id="6" name="Footer Placeholder 4"/>
          <p:cNvSpPr txBox="1">
            <a:spLocks noGrp="1"/>
          </p:cNvSpPr>
          <p:nvPr>
            <p:ph type="ftr" sz="quarter" idx="3"/>
          </p:nvPr>
        </p:nvSpPr>
        <p:spPr>
          <a:xfrm>
            <a:off x="913778" y="5883277"/>
            <a:ext cx="6672888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lt-LT" sz="1000" b="0" i="0" u="none" strike="noStrike" kern="1200" cap="none" spc="0" baseline="0">
                <a:solidFill>
                  <a:srgbClr val="000000"/>
                </a:solidFill>
                <a:uFillTx/>
                <a:latin typeface="Tw Cen MT"/>
              </a:defRPr>
            </a:lvl1pPr>
          </a:lstStyle>
          <a:p>
            <a:pPr lvl="0"/>
            <a:endParaRPr lang="lt-LT"/>
          </a:p>
        </p:txBody>
      </p:sp>
      <p:sp>
        <p:nvSpPr>
          <p:cNvPr id="7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10514008" y="5883277"/>
            <a:ext cx="764218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lt-LT" sz="1000" b="0" i="0" u="none" strike="noStrike" kern="1200" cap="none" spc="0" baseline="0">
                <a:solidFill>
                  <a:srgbClr val="000000"/>
                </a:solidFill>
                <a:uFillTx/>
                <a:latin typeface="Tw Cen MT"/>
              </a:defRPr>
            </a:lvl1pPr>
          </a:lstStyle>
          <a:p>
            <a:pPr lvl="0"/>
            <a:fld id="{AFB460A2-0014-44D0-98EA-E3C550A96057}" type="slidenum">
              <a:t>‹#›</a:t>
            </a:fld>
            <a:endParaRPr lang="lt-L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lt-LT" sz="3600" b="0" i="0" u="none" strike="noStrike" kern="1200" cap="all" spc="0" baseline="0">
          <a:solidFill>
            <a:srgbClr val="000000"/>
          </a:solidFill>
          <a:uFillTx/>
          <a:latin typeface="Tw Cen MT"/>
        </a:defRPr>
      </a:lvl1pPr>
    </p:titleStyle>
    <p:bodyStyle>
      <a:lvl1pPr marL="228600" marR="0" lvl="0" indent="-228600" algn="l" defTabSz="914400" rtl="0" fontAlgn="auto" hangingPunct="1">
        <a:lnSpc>
          <a:spcPct val="120000"/>
        </a:lnSpc>
        <a:spcBef>
          <a:spcPts val="1000"/>
        </a:spcBef>
        <a:spcAft>
          <a:spcPts val="0"/>
        </a:spcAft>
        <a:buClr>
          <a:srgbClr val="000000"/>
        </a:buClr>
        <a:buSzPct val="100000"/>
        <a:buFont typeface="Arial" pitchFamily="34"/>
        <a:buChar char="•"/>
        <a:tabLst/>
        <a:defRPr lang="lt-LT" sz="2000" b="0" i="0" u="none" strike="noStrike" kern="1200" cap="all" spc="0" baseline="0">
          <a:solidFill>
            <a:srgbClr val="000000"/>
          </a:solidFill>
          <a:uFillTx/>
          <a:latin typeface="Tw Cen MT"/>
        </a:defRPr>
      </a:lvl1pPr>
      <a:lvl2pPr marL="685800" marR="0" lvl="1" indent="-228600" algn="l" defTabSz="914400" rtl="0" fontAlgn="auto" hangingPunct="1">
        <a:lnSpc>
          <a:spcPct val="120000"/>
        </a:lnSpc>
        <a:spcBef>
          <a:spcPts val="500"/>
        </a:spcBef>
        <a:spcAft>
          <a:spcPts val="0"/>
        </a:spcAft>
        <a:buClr>
          <a:srgbClr val="000000"/>
        </a:buClr>
        <a:buSzPct val="100000"/>
        <a:buFont typeface="Arial" pitchFamily="34"/>
        <a:buChar char="•"/>
        <a:tabLst/>
        <a:defRPr lang="lt-LT" sz="1800" b="0" i="0" u="none" strike="noStrike" kern="1200" cap="all" spc="0" baseline="0">
          <a:solidFill>
            <a:srgbClr val="000000"/>
          </a:solidFill>
          <a:uFillTx/>
          <a:latin typeface="Tw Cen MT"/>
        </a:defRPr>
      </a:lvl2pPr>
      <a:lvl3pPr marL="1143000" marR="0" lvl="2" indent="-228600" algn="l" defTabSz="914400" rtl="0" fontAlgn="auto" hangingPunct="1">
        <a:lnSpc>
          <a:spcPct val="120000"/>
        </a:lnSpc>
        <a:spcBef>
          <a:spcPts val="500"/>
        </a:spcBef>
        <a:spcAft>
          <a:spcPts val="0"/>
        </a:spcAft>
        <a:buClr>
          <a:srgbClr val="000000"/>
        </a:buClr>
        <a:buSzPct val="100000"/>
        <a:buFont typeface="Arial" pitchFamily="34"/>
        <a:buChar char="•"/>
        <a:tabLst/>
        <a:defRPr lang="lt-LT" sz="1600" b="0" i="0" u="none" strike="noStrike" kern="1200" cap="all" spc="0" baseline="0">
          <a:solidFill>
            <a:srgbClr val="000000"/>
          </a:solidFill>
          <a:uFillTx/>
          <a:latin typeface="Tw Cen MT"/>
        </a:defRPr>
      </a:lvl3pPr>
      <a:lvl4pPr marL="1600200" marR="0" lvl="3" indent="-228600" algn="l" defTabSz="914400" rtl="0" fontAlgn="auto" hangingPunct="1">
        <a:lnSpc>
          <a:spcPct val="120000"/>
        </a:lnSpc>
        <a:spcBef>
          <a:spcPts val="500"/>
        </a:spcBef>
        <a:spcAft>
          <a:spcPts val="0"/>
        </a:spcAft>
        <a:buClr>
          <a:srgbClr val="000000"/>
        </a:buClr>
        <a:buSzPct val="100000"/>
        <a:buFont typeface="Arial" pitchFamily="34"/>
        <a:buChar char="•"/>
        <a:tabLst/>
        <a:defRPr lang="lt-LT" sz="1400" b="0" i="0" u="none" strike="noStrike" kern="1200" cap="all" spc="0" baseline="0">
          <a:solidFill>
            <a:srgbClr val="000000"/>
          </a:solidFill>
          <a:uFillTx/>
          <a:latin typeface="Tw Cen MT"/>
        </a:defRPr>
      </a:lvl4pPr>
      <a:lvl5pPr marL="2057400" marR="0" lvl="4" indent="-228600" algn="l" defTabSz="914400" rtl="0" fontAlgn="auto" hangingPunct="1">
        <a:lnSpc>
          <a:spcPct val="120000"/>
        </a:lnSpc>
        <a:spcBef>
          <a:spcPts val="500"/>
        </a:spcBef>
        <a:spcAft>
          <a:spcPts val="0"/>
        </a:spcAft>
        <a:buClr>
          <a:srgbClr val="000000"/>
        </a:buClr>
        <a:buSzPct val="100000"/>
        <a:buFont typeface="Arial" pitchFamily="34"/>
        <a:buChar char="•"/>
        <a:tabLst/>
        <a:defRPr lang="lt-LT" sz="1400" b="0" i="0" u="none" strike="noStrike" kern="1200" cap="all" spc="0" baseline="0">
          <a:solidFill>
            <a:srgbClr val="000000"/>
          </a:solidFill>
          <a:uFillTx/>
          <a:latin typeface="Tw Cen MT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 txBox="1"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lt-LT"/>
              <a:t> Respublikinio projekto „Kamštelių vajus 2019“ refleksija</a:t>
            </a:r>
          </a:p>
        </p:txBody>
      </p:sp>
      <p:sp>
        <p:nvSpPr>
          <p:cNvPr id="3" name="Antrinis pavadinimas 2"/>
          <p:cNvSpPr txBox="1">
            <a:spLocks noGrp="1"/>
          </p:cNvSpPr>
          <p:nvPr>
            <p:ph type="subTitle" idx="1"/>
          </p:nvPr>
        </p:nvSpPr>
        <p:spPr/>
        <p:txBody>
          <a:bodyPr anchorCtr="0"/>
          <a:lstStyle/>
          <a:p>
            <a:pPr lvl="0" algn="r"/>
            <a:r>
              <a:rPr lang="lt-LT"/>
              <a:t> parengė auklėtojos Lina Puidokienė ir Rita Juškevičienė</a:t>
            </a:r>
          </a:p>
          <a:p>
            <a:pPr lvl="0"/>
            <a:r>
              <a:rPr lang="lt-LT"/>
              <a:t>2019 spalis 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lt-LT"/>
              <a:t>Projekto Tikslai</a:t>
            </a:r>
          </a:p>
        </p:txBody>
      </p:sp>
      <p:sp>
        <p:nvSpPr>
          <p:cNvPr id="3" name="Turinio vietos rezervavimo ženklas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lnSpc>
                <a:spcPct val="100000"/>
              </a:lnSpc>
              <a:buNone/>
            </a:pPr>
            <a:r>
              <a:rPr lang="lt-LT" sz="1600"/>
              <a:t>1. Surinkti kuo daugiau gamtoje  išmėtytų plastikinių butelių kamštelių  ir juos perdirbti.</a:t>
            </a:r>
          </a:p>
          <a:p>
            <a:pPr lvl="0">
              <a:lnSpc>
                <a:spcPct val="100000"/>
              </a:lnSpc>
            </a:pPr>
            <a:endParaRPr lang="lt-LT" sz="1600"/>
          </a:p>
          <a:p>
            <a:pPr marL="0" lvl="0" indent="0">
              <a:lnSpc>
                <a:spcPct val="100000"/>
              </a:lnSpc>
              <a:buNone/>
            </a:pPr>
            <a:r>
              <a:rPr lang="lt-LT" sz="1600"/>
              <a:t>2.  Mažinti opią Žemės užterštumo plastiku problemą.</a:t>
            </a:r>
          </a:p>
          <a:p>
            <a:pPr lvl="0">
              <a:lnSpc>
                <a:spcPct val="100000"/>
              </a:lnSpc>
            </a:pPr>
            <a:endParaRPr lang="lt-LT" sz="1600"/>
          </a:p>
          <a:p>
            <a:pPr marL="0" lvl="0" indent="0">
              <a:lnSpc>
                <a:spcPct val="100000"/>
              </a:lnSpc>
              <a:buNone/>
            </a:pPr>
            <a:r>
              <a:rPr lang="lt-LT" sz="1600"/>
              <a:t>3. Ugdyti jaunosios kartos atsakingumą, atkreipti dėmesį į opią šiukšlių rūšiavimo problemą   Lietuvoje, skatinti  mąstyti „žaliai“, ugdyti kūrybiškumą, komandinį darbą, tvarų  vartojimą.</a:t>
            </a:r>
          </a:p>
          <a:p>
            <a:pPr lvl="0">
              <a:lnSpc>
                <a:spcPct val="100000"/>
              </a:lnSpc>
            </a:pPr>
            <a:endParaRPr lang="lt-LT" sz="1600"/>
          </a:p>
          <a:p>
            <a:pPr marL="0" lvl="0" indent="0">
              <a:lnSpc>
                <a:spcPct val="100000"/>
              </a:lnSpc>
              <a:buNone/>
            </a:pPr>
            <a:r>
              <a:rPr lang="lt-LT" sz="1600"/>
              <a:t>4. Raginti mokymo įstaigas organizuoti renginius ir akcijas ekologijos, šiukšlių rūšiavimo, švarios aplinkos temomis.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lt-LT"/>
              <a:t>Stiprybės</a:t>
            </a:r>
          </a:p>
        </p:txBody>
      </p:sp>
      <p:sp>
        <p:nvSpPr>
          <p:cNvPr id="3" name="Turinio vietos rezervavimo ženklas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Dalyvavo visos darželio grupės</a:t>
            </a:r>
          </a:p>
          <a:p>
            <a:pPr lvl="0"/>
            <a:r>
              <a:rPr lang="lt-LT"/>
              <a:t>Buvo pakankamai laiko rinkti kamštelius, apibendrinamajam renginiui organizuoti</a:t>
            </a:r>
          </a:p>
          <a:p>
            <a:pPr lvl="0"/>
            <a:r>
              <a:rPr lang="lt-LT"/>
              <a:t>Kamšteliai buvo ne tik renkami, bet ir vykdytos veiklos su jais, organizuota edukacija atitinkanti akcijos tikslus.</a:t>
            </a:r>
          </a:p>
          <a:p>
            <a:pPr marL="0" lvl="0" indent="0">
              <a:buNone/>
            </a:pPr>
            <a:endParaRPr lang="lt-LT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urinio vietos rezervavimo ženklas 3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2398708" cy="4351336"/>
          </a:xfrm>
        </p:spPr>
      </p:pic>
      <p:pic>
        <p:nvPicPr>
          <p:cNvPr id="3" name="Paveikslėlis 5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2712" y="63148"/>
            <a:ext cx="4478081" cy="311162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aveikslėlis 7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1697" y="3237926"/>
            <a:ext cx="4478081" cy="33585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aveikslėlis 9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1817" y="0"/>
            <a:ext cx="3858566" cy="3237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aveikslėlis 11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79770" y="3364233"/>
            <a:ext cx="3857625" cy="35555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lt-LT"/>
              <a:t>Surinkta apie 40 kg kamštelių</a:t>
            </a:r>
          </a:p>
        </p:txBody>
      </p:sp>
      <p:sp>
        <p:nvSpPr>
          <p:cNvPr id="3" name="Turinio vietos rezervavimo ženklas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„Vyturiukai“ 15 kg 700 gr</a:t>
            </a:r>
          </a:p>
          <a:p>
            <a:pPr lvl="0"/>
            <a:r>
              <a:rPr lang="lt-LT"/>
              <a:t>„Boružėlės“ 4,5 kg</a:t>
            </a:r>
          </a:p>
          <a:p>
            <a:pPr lvl="0"/>
            <a:r>
              <a:rPr lang="lt-LT"/>
              <a:t>„Saulutės“ 4 kg</a:t>
            </a:r>
          </a:p>
          <a:p>
            <a:pPr lvl="0"/>
            <a:r>
              <a:rPr lang="lt-LT"/>
              <a:t>„Vabaliukai“ 3,5 kg</a:t>
            </a:r>
          </a:p>
          <a:p>
            <a:pPr lvl="0"/>
            <a:r>
              <a:rPr lang="lt-LT"/>
              <a:t>„Drugeliai“, „Nykštukai“ po 2,5 kg</a:t>
            </a:r>
          </a:p>
          <a:p>
            <a:pPr lvl="0"/>
            <a:r>
              <a:rPr lang="lt-LT"/>
              <a:t>„Kregždutėsׅ“, „Pabiručiai“ po 2 kg</a:t>
            </a:r>
          </a:p>
          <a:p>
            <a:pPr lvl="0"/>
            <a:r>
              <a:rPr lang="lt-LT"/>
              <a:t>Kitos grupės po mažiau, bet rinko visos.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lt-LT"/>
              <a:t>Silpnosios pusės</a:t>
            </a:r>
          </a:p>
        </p:txBody>
      </p:sp>
      <p:sp>
        <p:nvSpPr>
          <p:cNvPr id="3" name="Turinio vietos rezervavimo ženklas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Ne visų grupių kamšteliai perrūšiuoti</a:t>
            </a:r>
          </a:p>
          <a:p>
            <a:pPr lvl="0"/>
            <a:endParaRPr lang="lt-LT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3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42" y="-71021"/>
            <a:ext cx="6033860" cy="692902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aveikslėlis 5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3" y="-71021"/>
            <a:ext cx="5719014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lt-LT"/>
              <a:t>Rekomendacijos</a:t>
            </a:r>
          </a:p>
        </p:txBody>
      </p:sp>
      <p:sp>
        <p:nvSpPr>
          <p:cNvPr id="3" name="Turinio vietos rezervavimo ženklas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respublikinėje akcijoje dalyvauti kas metai, o kamštelius pristatyti surinkus  100 kg</a:t>
            </a:r>
          </a:p>
          <a:p>
            <a:pPr lvl="0"/>
            <a:r>
              <a:rPr lang="lt-LT"/>
              <a:t>Rinkti kamštelius grupės veikloms,  gaminti darbelius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Lašeli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TM04033925%5b%5bfn=Lašelis%5d%5d</Template>
  <TotalTime>55</TotalTime>
  <Words>206</Words>
  <Application>Microsoft Office PowerPoint</Application>
  <PresentationFormat>Plačiaekranė</PresentationFormat>
  <Paragraphs>28</Paragraphs>
  <Slides>8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2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8</vt:i4>
      </vt:variant>
    </vt:vector>
  </HeadingPairs>
  <TitlesOfParts>
    <vt:vector size="11" baseType="lpstr">
      <vt:lpstr>Arial</vt:lpstr>
      <vt:lpstr>Tw Cen MT</vt:lpstr>
      <vt:lpstr>Lašelis</vt:lpstr>
      <vt:lpstr> Respublikinio projekto „Kamštelių vajus 2019“ refleksija</vt:lpstr>
      <vt:lpstr>Projekto Tikslai</vt:lpstr>
      <vt:lpstr>Stiprybės</vt:lpstr>
      <vt:lpstr>„PowerPoint“ pateiktis</vt:lpstr>
      <vt:lpstr>Surinkta apie 40 kg kamštelių</vt:lpstr>
      <vt:lpstr>Silpnosios pusės</vt:lpstr>
      <vt:lpstr>„PowerPoint“ pateiktis</vt:lpstr>
      <vt:lpstr>Rekomendacijos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Kamštelių vajus</dc:title>
  <dc:creator>DELL</dc:creator>
  <cp:lastModifiedBy>Dainius</cp:lastModifiedBy>
  <cp:revision>6</cp:revision>
  <dcterms:created xsi:type="dcterms:W3CDTF">2019-11-18T09:21:43Z</dcterms:created>
  <dcterms:modified xsi:type="dcterms:W3CDTF">2020-01-12T19:46:28Z</dcterms:modified>
</cp:coreProperties>
</file>