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80" r:id="rId6"/>
    <p:sldId id="281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0054" autoAdjust="0"/>
    <p:restoredTop sz="94709" autoAdjust="0"/>
  </p:normalViewPr>
  <p:slideViewPr>
    <p:cSldViewPr>
      <p:cViewPr varScale="1">
        <p:scale>
          <a:sx n="73" d="100"/>
          <a:sy n="73" d="100"/>
        </p:scale>
        <p:origin x="87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esioji jungtis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9" name="Antraštė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9" name="Antrinis pavadinima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lt-LT" smtClean="0"/>
              <a:t>Spustelėję redag. ruoš. paantrš. stilių</a:t>
            </a:r>
            <a:endParaRPr lang="en-US"/>
          </a:p>
        </p:txBody>
      </p:sp>
      <p:sp>
        <p:nvSpPr>
          <p:cNvPr id="5" name="Datos vietos rezervavimo ženklas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Poraštės vietos rezervavimo ženklas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7" name="Skaidrės numerio vietos rezervavimo ženklas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FE3543B2-8C93-4585-ADCA-1F5BB97AD2E7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70682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os vietos rezervavimo ženklas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Poraštės vietos rezervavimo ženklas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FA2EE-7E29-4DBF-8203-B4D8B1BCA52E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09672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CA1216-0032-4C7F-8ADE-8C771F340A81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4288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ntraštė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27" name="Turinio vietos rezervavimo ženklas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os vietos rezervavimo ženklas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Poraštės vietos rezervavimo ženklas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Skaidrės numerio vietos rezervavimo ženklas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474BB52B-DB34-42BE-891D-BA71BFF5380F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38004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esioji jungtis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" name="Teksto vietos rezervavimo ženklas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8" name="Antraštė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5" name="Datos vietos rezervavimo ženklas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7" name="Poraštės vietos rezervavimo ženklas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9" name="Skaidrės numerio vietos rezervavimo ženklas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6250F-293C-431C-A142-52414C2888C9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7361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ntraštė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14" name="Turinio vietos rezervavimo ženklas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13" name="Turinio vietos rezervavimo ženklas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5" name="Datos vietos rezervavimo ženklas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Poraštės vietos rezervavimo ženklas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7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A1631-CFEE-4EFC-8322-F7C706A88056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37231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9" name="Antraštė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25" name="Teksto vietos rezervavimo ženklas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28" name="Turinio vietos rezervavimo ženklas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8" name="Datos vietos rezervavimo ženklas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9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10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fld id="{17328B49-A19F-49FE-B1D1-B498D2C7F53F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06086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ntraštė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Datos vietos rezervavimo ženklas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4" name="Poraštės vietos rezervavimo ženklas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6CE9A-EFBA-4301-8E9F-850908021E4B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84173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3" name="Poraštės vietos rezervavimo ženklas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4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0CF45-F02B-4E36-BE5A-EAC8B8680F09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29038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esioji jungtis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Antraštė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26" name="Teksto vietos rezervavimo ženklas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14" name="Turinio vietos rezervavimo ženklas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6" name="Datos vietos rezervavimo ženklas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7" name="Poraštės vietos rezervavimo ženklas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8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22A61-96C3-4ED8-B2CB-14D8ABEC3CAF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6732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veikslėlio vietos rezervavimo ženklas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sp>
        <p:nvSpPr>
          <p:cNvPr id="17" name="Antraštė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26" name="Teksto vietos rezervavimo ženklas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7" name="Skaidrės numerio vietos rezervavimo ženklas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0C23F-466E-449E-9D77-B7AD9AC2DE26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93693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29" name="Teksto vietos rezervavimo ženklas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 smtClean="0"/>
              <a:t>Spustelėję redag. ruoš. teksto stilių</a:t>
            </a:r>
          </a:p>
          <a:p>
            <a:pPr lvl="1"/>
            <a:r>
              <a:rPr lang="lt-LT" altLang="lt-LT" smtClean="0"/>
              <a:t>Antras lygmuo</a:t>
            </a:r>
          </a:p>
          <a:p>
            <a:pPr lvl="2"/>
            <a:r>
              <a:rPr lang="lt-LT" altLang="lt-LT" smtClean="0"/>
              <a:t>Trečias lygmuo</a:t>
            </a:r>
          </a:p>
          <a:p>
            <a:pPr lvl="3"/>
            <a:r>
              <a:rPr lang="lt-LT" altLang="lt-LT" smtClean="0"/>
              <a:t>Ketvirtas lygmuo</a:t>
            </a:r>
          </a:p>
          <a:p>
            <a:pPr lvl="4"/>
            <a:r>
              <a:rPr lang="lt-LT" altLang="lt-LT" smtClean="0"/>
              <a:t>Penktas lygmuo</a:t>
            </a:r>
            <a:endParaRPr lang="en-US" altLang="lt-LT" smtClean="0"/>
          </a:p>
        </p:txBody>
      </p:sp>
      <p:sp>
        <p:nvSpPr>
          <p:cNvPr id="11" name="Datos vietos rezervavimo ženklas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28" name="Poraštės vietos rezervavimo ženklas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</a:defRPr>
            </a:lvl1pPr>
          </a:lstStyle>
          <a:p>
            <a:fld id="{587D0022-D83E-46F7-94C0-95B598EF0D95}" type="slidenum">
              <a:rPr lang="en-US" altLang="lt-LT"/>
              <a:pPr/>
              <a:t>‹#›</a:t>
            </a:fld>
            <a:endParaRPr lang="en-US" altLang="lt-LT"/>
          </a:p>
        </p:txBody>
      </p:sp>
      <p:sp>
        <p:nvSpPr>
          <p:cNvPr id="10" name="Pavadinimo vietos rezervavimo ženkla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Tiesioji jungtis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33375"/>
            <a:ext cx="7772400" cy="37433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lt-LT" altLang="lt-LT" sz="2800" b="1" dirty="0" smtClean="0">
                <a:latin typeface="Times New Roman" pitchFamily="18" charset="0"/>
              </a:rPr>
              <a:t>RASEINIŲ LOPŠELIS- DARŽELIS ,,SAULUTĖ”</a:t>
            </a:r>
            <a:br>
              <a:rPr lang="lt-LT" altLang="lt-LT" sz="2800" b="1" dirty="0" smtClean="0">
                <a:latin typeface="Times New Roman" pitchFamily="18" charset="0"/>
              </a:rPr>
            </a:br>
            <a:r>
              <a:rPr lang="lt-LT" altLang="lt-LT" sz="3200" b="1" dirty="0" smtClean="0">
                <a:latin typeface="Times New Roman" pitchFamily="18" charset="0"/>
              </a:rPr>
              <a:t/>
            </a:r>
            <a:br>
              <a:rPr lang="lt-LT" altLang="lt-LT" sz="3200" b="1" dirty="0" smtClean="0">
                <a:latin typeface="Times New Roman" pitchFamily="18" charset="0"/>
              </a:rPr>
            </a:br>
            <a:r>
              <a:rPr lang="lt-LT" altLang="lt-LT" sz="3200" b="1" dirty="0" smtClean="0">
                <a:latin typeface="Times New Roman" pitchFamily="18" charset="0"/>
              </a:rPr>
              <a:t/>
            </a:r>
            <a:br>
              <a:rPr lang="lt-LT" altLang="lt-LT" sz="3200" b="1" dirty="0" smtClean="0">
                <a:latin typeface="Times New Roman" pitchFamily="18" charset="0"/>
              </a:rPr>
            </a:br>
            <a:r>
              <a:rPr lang="lt-LT" altLang="lt-LT" sz="3200" b="1" dirty="0" smtClean="0">
                <a:latin typeface="Times New Roman" pitchFamily="18" charset="0"/>
              </a:rPr>
              <a:t>PROJEKTO                                            „GAMTOS TYRINĖJIMO PASLAPTYS “</a:t>
            </a:r>
            <a:br>
              <a:rPr lang="lt-LT" altLang="lt-LT" sz="3200" b="1" dirty="0" smtClean="0">
                <a:latin typeface="Times New Roman" pitchFamily="18" charset="0"/>
              </a:rPr>
            </a:br>
            <a:r>
              <a:rPr lang="lt-LT" altLang="lt-LT" sz="3200" b="1" dirty="0" smtClean="0">
                <a:latin typeface="Times New Roman" pitchFamily="18" charset="0"/>
              </a:rPr>
              <a:t>REFLEKSIJA</a:t>
            </a:r>
            <a:endParaRPr lang="en-US" altLang="lt-LT" sz="3200" b="1" dirty="0" smtClean="0"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149725"/>
            <a:ext cx="6472237" cy="1582738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lt-LT" altLang="lt-LT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lt-LT" altLang="lt-LT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lt-LT" altLang="lt-LT" sz="3000" dirty="0" smtClean="0">
                <a:latin typeface="Times New Roman" pitchFamily="18" charset="0"/>
                <a:cs typeface="Times New Roman" pitchFamily="18" charset="0"/>
              </a:rPr>
              <a:t>Parengė</a:t>
            </a:r>
            <a:r>
              <a:rPr lang="lt-LT" altLang="lt-LT" sz="3000" dirty="0" smtClean="0">
                <a:latin typeface="Times New Roman" pitchFamily="18" charset="0"/>
              </a:rPr>
              <a:t> vyresniosios auklėtojos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lt-LT" altLang="lt-LT" sz="3000" dirty="0" smtClean="0">
                <a:latin typeface="Times New Roman" pitchFamily="18" charset="0"/>
              </a:rPr>
              <a:t>Virginija Narbutienė, Alytė Ramanauskienė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lt-LT" altLang="lt-LT" sz="3000" smtClean="0">
                <a:latin typeface="Times New Roman" pitchFamily="18" charset="0"/>
              </a:rPr>
              <a:t>2019-12-03</a:t>
            </a:r>
            <a:endParaRPr lang="en-US" altLang="lt-LT" sz="3000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sus\Desktop\PROJEKTO srtaipsn. ir nuotr\STRAIPSNIUI NUOTR\20191016_1109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875" y="1052513"/>
            <a:ext cx="4032250" cy="5256212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sus\Desktop\PROJEKTO srtaipsn. ir nuotr\STRAIPSNIUI NUOTR\0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052513"/>
            <a:ext cx="3529012" cy="5184775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sus\Desktop\PROJEKTO srtaipsn. ir nuotr\STRAIPSNIUI NUOTR\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1052513"/>
            <a:ext cx="4105275" cy="5113337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sus\Desktop\PROJEKTO srtaipsn. ir nuotr\STRAIPSNIUI NUOTR\0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0338" y="1052513"/>
            <a:ext cx="4032250" cy="5184775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sus\Desktop\PROJEKTO srtaipsn. ir nuotr\STRAIPSNIUI NUOTR\20191018_110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3350" y="1052513"/>
            <a:ext cx="3986213" cy="5113337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sus\Desktop\PROJEKTO srtaipsn. ir nuotr\STRAIPSNIUI NUOTR\DSC060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338" y="1052513"/>
            <a:ext cx="7123112" cy="4968875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sus\Desktop\PROJEKTO srtaipsn. ir nuotr\STRAIPSNIUI NUOTR\DSC0605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052513"/>
            <a:ext cx="7058025" cy="5026025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sus\Desktop\PROJEKTO srtaipsn. ir nuotr\STRAIPSNIUI NUOTR\DSC0359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052513"/>
            <a:ext cx="6985000" cy="4968875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Asus\Desktop\PROJEKTO srtaipsn. ir nuotr\STRAIPSNIUI NUOTR\DSC035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052513"/>
            <a:ext cx="6985000" cy="5040312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1412875"/>
            <a:ext cx="3960812" cy="4464050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02625" cy="5821363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lt-LT" altLang="lt-LT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lt-LT" altLang="lt-LT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Bandymai, eksperimentai, tyrinėjimai -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lt-LT" altLang="lt-LT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lt-LT" altLang="lt-LT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tai aktyvi veikla, kurios metu vaikai kaupia patirtį, diskutuoja, sutelkia dėmesį, samprotauja, įsimena. O daugiausia naujų žinių ugdytiniai gauna patys bandydami, tyrinėdami aplinką, įvairių aplinkos daiktų ir reiškinių savybes.</a:t>
            </a:r>
            <a:endParaRPr lang="en-US" altLang="lt-LT" sz="3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Asus\Desktop\PROJEKTO srtaipsn. ir nuotr\STRAIPSNIUI NUOTR\IMG_43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052513"/>
            <a:ext cx="6985000" cy="5040312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Asus\Desktop\PROJEKTO srtaipsn. ir nuotr\STRAIPSNIUI NUOTR\DSCN188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052513"/>
            <a:ext cx="6985000" cy="4968875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Asus\Desktop\PROJEKTO srtaipsn. ir nuotr\STRAIPSNIUI NUOTR\DSCN191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052513"/>
            <a:ext cx="7058025" cy="4968875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Asus\Desktop\PROJEKTO srtaipsn. ir nuotr\STRAIPSNIUI NUOTR\DSCN19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052513"/>
            <a:ext cx="7058025" cy="4968875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052513"/>
            <a:ext cx="8135937" cy="459740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lt-LT" altLang="lt-LT" sz="3600" dirty="0" smtClean="0">
                <a:latin typeface="Times New Roman" pitchFamily="18" charset="0"/>
              </a:rPr>
              <a:t>        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lt-LT" altLang="lt-LT" sz="3600" dirty="0" smtClean="0">
                <a:latin typeface="Times New Roman" pitchFamily="18" charset="0"/>
              </a:rPr>
              <a:t>Dalyviai: Lopšelio- darželio ,,Saulutė“ vaikai ir auklėtojos.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lt-LT" altLang="lt-LT" sz="3600" dirty="0" smtClean="0">
                <a:latin typeface="Times New Roman" pitchFamily="18" charset="0"/>
              </a:rPr>
              <a:t>Vieta: grupės, lauko erdvės.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lt-LT" altLang="lt-LT" sz="3600" dirty="0" smtClean="0">
                <a:latin typeface="Times New Roman" pitchFamily="18" charset="0"/>
              </a:rPr>
              <a:t>Įgyvendinimo laikas: 2019 m. spalio- lapkričio mėn.</a:t>
            </a:r>
            <a:endParaRPr lang="en-US" altLang="lt-LT" sz="3600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772400" cy="86451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t-LT" altLang="lt-LT" dirty="0" smtClean="0">
                <a:latin typeface="Times New Roman" pitchFamily="18" charset="0"/>
                <a:cs typeface="Times New Roman" pitchFamily="18" charset="0"/>
              </a:rPr>
              <a:t>              Projekto tikslas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4"/>
          <p:cNvSpPr>
            <a:spLocks noGrp="1" noChangeArrowheads="1"/>
          </p:cNvSpPr>
          <p:nvPr>
            <p:ph idx="1"/>
          </p:nvPr>
        </p:nvSpPr>
        <p:spPr>
          <a:xfrm>
            <a:off x="971550" y="1341438"/>
            <a:ext cx="7777163" cy="432117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lt-LT" altLang="lt-LT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eaLnBrk="1" hangingPunct="1">
              <a:buFontTx/>
              <a:buNone/>
            </a:pPr>
            <a:r>
              <a:rPr lang="lt-LT" altLang="lt-LT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Sudaryti vaikams kūrybinę atmosferą tyrinėti bei eksperimentuoti gamtos medžiagomis, technikomis, palaikant pakilią nuotaiką tyrinėjimo procesui ir rezultatui.</a:t>
            </a:r>
            <a:endParaRPr lang="en-US" altLang="lt-LT" sz="3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04856" cy="72008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</a:rPr>
              <a:t/>
            </a:r>
            <a:br>
              <a:rPr lang="lt-LT" dirty="0" smtClean="0">
                <a:latin typeface="Times New Roman" pitchFamily="18" charset="0"/>
              </a:rPr>
            </a:br>
            <a:r>
              <a:rPr lang="lt-LT" dirty="0" smtClean="0">
                <a:latin typeface="Times New Roman" pitchFamily="18" charset="0"/>
              </a:rPr>
              <a:t>                     </a:t>
            </a:r>
            <a:r>
              <a:rPr lang="lt-LT" sz="4000" dirty="0" smtClean="0">
                <a:latin typeface="Times New Roman" pitchFamily="18" charset="0"/>
              </a:rPr>
              <a:t>Uždaviniai</a:t>
            </a:r>
            <a:r>
              <a:rPr lang="lt-LT" dirty="0" smtClean="0">
                <a:latin typeface="Times New Roman" pitchFamily="18" charset="0"/>
              </a:rPr>
              <a:t/>
            </a:r>
            <a:br>
              <a:rPr lang="lt-LT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628775"/>
            <a:ext cx="8064500" cy="46085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lt-LT" altLang="lt-LT" sz="2800" smtClean="0">
                <a:latin typeface="Times New Roman" panose="02020603050405020304" pitchFamily="18" charset="0"/>
              </a:rPr>
              <a:t>    Tyrinėjimas:</a:t>
            </a:r>
          </a:p>
          <a:p>
            <a:pPr eaLnBrk="1" hangingPunct="1">
              <a:lnSpc>
                <a:spcPct val="80000"/>
              </a:lnSpc>
            </a:pPr>
            <a:r>
              <a:rPr lang="lt-LT" altLang="lt-LT" sz="2800" smtClean="0">
                <a:latin typeface="Times New Roman" panose="02020603050405020304" pitchFamily="18" charset="0"/>
              </a:rPr>
              <a:t>Laikysis tyrinėjimo žingsnių, saugaus tyrinėjimo taisyklių.</a:t>
            </a:r>
          </a:p>
          <a:p>
            <a:pPr eaLnBrk="1" hangingPunct="1">
              <a:lnSpc>
                <a:spcPct val="80000"/>
              </a:lnSpc>
            </a:pPr>
            <a:r>
              <a:rPr lang="lt-LT" altLang="lt-LT" sz="2800" smtClean="0">
                <a:latin typeface="Times New Roman" panose="02020603050405020304" pitchFamily="18" charset="0"/>
              </a:rPr>
              <a:t>Atliks paprastus bandymus su gamtinėmis medžiagomis padedant suaugusiajam.</a:t>
            </a:r>
          </a:p>
          <a:p>
            <a:pPr eaLnBrk="1" hangingPunct="1">
              <a:lnSpc>
                <a:spcPct val="80000"/>
              </a:lnSpc>
            </a:pPr>
            <a:r>
              <a:rPr lang="lt-LT" altLang="lt-LT" sz="2800" smtClean="0">
                <a:latin typeface="Times New Roman" panose="02020603050405020304" pitchFamily="18" charset="0"/>
              </a:rPr>
              <a:t>Samprotaus apie tai, ką atrado, sužinojo, kels tolesnius klausimus, ką dar galima būtų tyrinėti.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lt-LT" altLang="lt-LT" sz="2800" smtClean="0">
                <a:latin typeface="Times New Roman" panose="02020603050405020304" pitchFamily="18" charset="0"/>
              </a:rPr>
              <a:t>    Kūrybiškumas:</a:t>
            </a:r>
          </a:p>
          <a:p>
            <a:pPr eaLnBrk="1" hangingPunct="1">
              <a:lnSpc>
                <a:spcPct val="80000"/>
              </a:lnSpc>
            </a:pPr>
            <a:r>
              <a:rPr lang="lt-LT" altLang="lt-LT" sz="2800" smtClean="0">
                <a:latin typeface="Times New Roman" panose="02020603050405020304" pitchFamily="18" charset="0"/>
              </a:rPr>
              <a:t>Turės galimybę drąsiai veikti, daryti savaip.</a:t>
            </a:r>
          </a:p>
          <a:p>
            <a:pPr eaLnBrk="1" hangingPunct="1">
              <a:lnSpc>
                <a:spcPct val="80000"/>
              </a:lnSpc>
            </a:pPr>
            <a:r>
              <a:rPr lang="lt-LT" altLang="lt-LT" sz="2800" smtClean="0">
                <a:latin typeface="Times New Roman" panose="02020603050405020304" pitchFamily="18" charset="0"/>
              </a:rPr>
              <a:t>Nusiteiks grožio, kūrybos potyriams bei džiaugsmui</a:t>
            </a:r>
            <a:r>
              <a:rPr lang="lt-LT" altLang="lt-LT" smtClean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8229600" cy="43084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lt-LT" altLang="lt-LT" smtClean="0">
                <a:latin typeface="Times New Roman" panose="02020603050405020304" pitchFamily="18" charset="0"/>
              </a:rPr>
              <a:t>    </a:t>
            </a:r>
            <a:r>
              <a:rPr lang="lt-LT" altLang="lt-LT" sz="2800" smtClean="0">
                <a:latin typeface="Times New Roman" panose="02020603050405020304" pitchFamily="18" charset="0"/>
              </a:rPr>
              <a:t>Estetinis suvokimas: </a:t>
            </a:r>
          </a:p>
          <a:p>
            <a:pPr eaLnBrk="1" hangingPunct="1"/>
            <a:r>
              <a:rPr lang="lt-LT" altLang="lt-LT" sz="2800" smtClean="0">
                <a:latin typeface="Times New Roman" panose="02020603050405020304" pitchFamily="18" charset="0"/>
              </a:rPr>
              <a:t>Išreikš emocijas pasakodami ką išgyveno, patyrė tyrinėdami.</a:t>
            </a:r>
          </a:p>
          <a:p>
            <a:pPr eaLnBrk="1" hangingPunct="1"/>
            <a:r>
              <a:rPr lang="lt-LT" altLang="lt-LT" sz="2800" smtClean="0">
                <a:latin typeface="Times New Roman" panose="02020603050405020304" pitchFamily="18" charset="0"/>
              </a:rPr>
              <a:t>Grožėsis ir aptars kartu su bendraamžiais sukurtus bandymus.</a:t>
            </a:r>
          </a:p>
          <a:p>
            <a:pPr eaLnBrk="1" hangingPunct="1">
              <a:buFontTx/>
              <a:buNone/>
            </a:pPr>
            <a:r>
              <a:rPr lang="lt-LT" altLang="lt-LT" sz="2800" smtClean="0">
                <a:latin typeface="Times New Roman" panose="02020603050405020304" pitchFamily="18" charset="0"/>
              </a:rPr>
              <a:t>    Problemų sprendimas: </a:t>
            </a:r>
          </a:p>
          <a:p>
            <a:pPr eaLnBrk="1" hangingPunct="1"/>
            <a:r>
              <a:rPr lang="lt-LT" altLang="lt-LT" sz="2800" smtClean="0">
                <a:latin typeface="Times New Roman" panose="02020603050405020304" pitchFamily="18" charset="0"/>
              </a:rPr>
              <a:t>Spontaniškai darys netikėtus atradimus, pritaikys tam tikras išeitis.</a:t>
            </a:r>
          </a:p>
          <a:p>
            <a:pPr eaLnBrk="1" hangingPunct="1">
              <a:buFontTx/>
              <a:buNone/>
            </a:pPr>
            <a:endParaRPr lang="en-US" altLang="lt-LT" sz="28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632972" cy="8640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</a:rPr>
              <a:t>              Rezultatai, išvados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1412875"/>
            <a:ext cx="7273925" cy="4608513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lt-LT" altLang="lt-LT" sz="12800" dirty="0" smtClean="0">
                <a:latin typeface="Times New Roman" pitchFamily="18" charset="0"/>
                <a:cs typeface="Times New Roman" pitchFamily="18" charset="0"/>
              </a:rPr>
              <a:t>Samprotavo apie tai, ką atrado, sužinojo, kėlė klausimus, ką dar galima būtų tyrinėti.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lt-LT" altLang="lt-LT" sz="12800" dirty="0" smtClean="0">
                <a:latin typeface="Times New Roman" pitchFamily="18" charset="0"/>
                <a:cs typeface="Times New Roman" pitchFamily="18" charset="0"/>
              </a:rPr>
              <a:t>Tyrinėjimus tęsė sukurtoje naujoje erdvėje.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lt-LT" altLang="lt-LT" sz="12800" dirty="0" smtClean="0">
                <a:latin typeface="Times New Roman" pitchFamily="18" charset="0"/>
                <a:cs typeface="Times New Roman" pitchFamily="18" charset="0"/>
              </a:rPr>
              <a:t>Grupėse ir kieme vaikai eksperimentavo gamtos medžiagomis, atliko paprastus bandymus, išbandė įvairius raiškos būdus.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lt-LT" altLang="lt-LT" sz="12800" dirty="0" smtClean="0">
                <a:latin typeface="Times New Roman" pitchFamily="18" charset="0"/>
                <a:cs typeface="Times New Roman" pitchFamily="18" charset="0"/>
              </a:rPr>
              <a:t>Vaikai patyrė tyrinėjimo džiaugsmą, įgijo pažintinės patirties.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lt-LT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sus\Desktop\PROJEKTO srtaipsn. ir nuotr\STRAIPSNIUI NUOTR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052513"/>
            <a:ext cx="7050087" cy="5040312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sus\Desktop\PROJEKTO srtaipsn. ir nuotr\STRAIPSNIUI NUOTR\IMG_20191014_10505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052513"/>
            <a:ext cx="7343775" cy="4464050"/>
          </a:xfr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Žygis">
  <a:themeElements>
    <a:clrScheme name="Žygi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Žygi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Žygi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Žygis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289</TotalTime>
  <Words>279</Words>
  <Application>Microsoft Office PowerPoint</Application>
  <PresentationFormat>Demonstracija ekrane (4:3)</PresentationFormat>
  <Paragraphs>34</Paragraphs>
  <Slides>23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23</vt:i4>
      </vt:variant>
    </vt:vector>
  </HeadingPairs>
  <TitlesOfParts>
    <vt:vector size="30" baseType="lpstr">
      <vt:lpstr>Arial</vt:lpstr>
      <vt:lpstr>Franklin Gothic Medium</vt:lpstr>
      <vt:lpstr>Franklin Gothic Book</vt:lpstr>
      <vt:lpstr>Wingdings 2</vt:lpstr>
      <vt:lpstr>Calibri</vt:lpstr>
      <vt:lpstr>Times New Roman</vt:lpstr>
      <vt:lpstr>Žygis</vt:lpstr>
      <vt:lpstr>RASEINIŲ LOPŠELIS- DARŽELIS ,,SAULUTĖ”   PROJEKTO                                            „GAMTOS TYRINĖJIMO PASLAPTYS “ REFLEKSIJA</vt:lpstr>
      <vt:lpstr>„PowerPoint“ pateiktis</vt:lpstr>
      <vt:lpstr>„PowerPoint“ pateiktis</vt:lpstr>
      <vt:lpstr>              Projekto tikslas</vt:lpstr>
      <vt:lpstr>                      Uždaviniai </vt:lpstr>
      <vt:lpstr>„PowerPoint“ pateiktis</vt:lpstr>
      <vt:lpstr>              Rezultatai, išvados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GAMTOS TYRINĖJIMO PASLAPTYS</dc:title>
  <dc:creator>x</dc:creator>
  <cp:lastModifiedBy>Dainius</cp:lastModifiedBy>
  <cp:revision>125</cp:revision>
  <dcterms:created xsi:type="dcterms:W3CDTF">2020-01-02T07:57:57Z</dcterms:created>
  <dcterms:modified xsi:type="dcterms:W3CDTF">2020-01-15T21:24:58Z</dcterms:modified>
</cp:coreProperties>
</file>