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60" r:id="rId5"/>
    <p:sldId id="265" r:id="rId6"/>
    <p:sldId id="291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274" r:id="rId17"/>
    <p:sldId id="293" r:id="rId18"/>
    <p:sldId id="277" r:id="rId1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1" autoAdjust="0"/>
    <p:restoredTop sz="90874" autoAdjust="0"/>
  </p:normalViewPr>
  <p:slideViewPr>
    <p:cSldViewPr>
      <p:cViewPr varScale="1">
        <p:scale>
          <a:sx n="105" d="100"/>
          <a:sy n="105" d="100"/>
        </p:scale>
        <p:origin x="18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04BC5D5-5632-47F8-88E2-BD5FDE8BE77B}" type="datetimeFigureOut">
              <a:rPr lang="lt-LT" smtClean="0"/>
              <a:t>2020-02-04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4261E75-6378-4494-A912-9311D848094D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36904" cy="1621984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</a:rPr>
              <a:t>Raseinių lopšelis–darželis „Saulutė“</a:t>
            </a:r>
            <a:endParaRPr lang="lt-LT" b="1" dirty="0">
              <a:solidFill>
                <a:schemeClr val="tx1"/>
              </a:solidFill>
            </a:endParaRPr>
          </a:p>
        </p:txBody>
      </p:sp>
      <p:pic>
        <p:nvPicPr>
          <p:cNvPr id="9" name="Turinio vietos rezervavimo ženklas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3456384" cy="2950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urinio vietos rezervavimo ženklas 7"/>
          <p:cNvSpPr>
            <a:spLocks noGrp="1"/>
          </p:cNvSpPr>
          <p:nvPr>
            <p:ph sz="quarter" idx="4"/>
          </p:nvPr>
        </p:nvSpPr>
        <p:spPr>
          <a:xfrm>
            <a:off x="4499992" y="2564904"/>
            <a:ext cx="3816424" cy="3384376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lt-LT" sz="4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Projektas „Snaigių šokis“</a:t>
            </a:r>
          </a:p>
          <a:p>
            <a:pPr marL="68580" indent="0" algn="ctr">
              <a:buNone/>
            </a:pPr>
            <a:endParaRPr lang="lt-LT" b="1" dirty="0" smtClean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 smtClean="0">
              <a:latin typeface="Calibri"/>
              <a:cs typeface="Times New Roman"/>
            </a:endParaRPr>
          </a:p>
          <a:p>
            <a:pPr marL="68580" indent="0" algn="ctr">
              <a:buNone/>
            </a:pPr>
            <a:endParaRPr lang="lt-LT" b="1" dirty="0">
              <a:latin typeface="Calibri"/>
              <a:cs typeface="Times New Roman"/>
            </a:endParaRPr>
          </a:p>
          <a:p>
            <a:pPr marL="68580" indent="0" algn="ctr">
              <a:buNone/>
            </a:pPr>
            <a:r>
              <a:rPr lang="lt-LT" b="1" dirty="0" smtClean="0">
                <a:latin typeface="Calibri"/>
                <a:cs typeface="Times New Roman"/>
              </a:rPr>
              <a:t>2019 </a:t>
            </a:r>
            <a:r>
              <a:rPr lang="lt-LT" b="1" dirty="0" err="1" smtClean="0">
                <a:latin typeface="Calibri"/>
                <a:cs typeface="Times New Roman"/>
              </a:rPr>
              <a:t>m</a:t>
            </a:r>
            <a:r>
              <a:rPr lang="lt-LT" b="1" dirty="0" smtClean="0">
                <a:latin typeface="Calibri"/>
                <a:cs typeface="Times New Roman"/>
              </a:rPr>
              <a:t>. gruodžio </a:t>
            </a:r>
            <a:r>
              <a:rPr lang="lt-LT" b="1" dirty="0" err="1" smtClean="0">
                <a:latin typeface="Calibri"/>
                <a:cs typeface="Times New Roman"/>
              </a:rPr>
              <a:t>mėn</a:t>
            </a:r>
            <a:r>
              <a:rPr lang="lt-LT" b="1" dirty="0" smtClean="0">
                <a:latin typeface="Calibri"/>
                <a:cs typeface="Times New Roman"/>
              </a:rPr>
              <a:t>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25222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88540" y="944722"/>
            <a:ext cx="5472608" cy="4104457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5203" y="1712060"/>
            <a:ext cx="5976665" cy="3361874"/>
          </a:xfrm>
        </p:spPr>
      </p:pic>
    </p:spTree>
    <p:extLst>
      <p:ext uri="{BB962C8B-B14F-4D97-AF65-F5344CB8AC3E}">
        <p14:creationId xmlns:p14="http://schemas.microsoft.com/office/powerpoint/2010/main" val="2726862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3602" y="1587816"/>
            <a:ext cx="6412208" cy="3606867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3537" y="1548566"/>
            <a:ext cx="6493764" cy="3652742"/>
          </a:xfrm>
        </p:spPr>
      </p:pic>
    </p:spTree>
    <p:extLst>
      <p:ext uri="{BB962C8B-B14F-4D97-AF65-F5344CB8AC3E}">
        <p14:creationId xmlns:p14="http://schemas.microsoft.com/office/powerpoint/2010/main" val="1608202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18339" y="1662554"/>
            <a:ext cx="6408714" cy="3604902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3647" y="1557032"/>
            <a:ext cx="6584688" cy="3703887"/>
          </a:xfrm>
        </p:spPr>
      </p:pic>
    </p:spTree>
    <p:extLst>
      <p:ext uri="{BB962C8B-B14F-4D97-AF65-F5344CB8AC3E}">
        <p14:creationId xmlns:p14="http://schemas.microsoft.com/office/powerpoint/2010/main" val="921250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5536" y="116632"/>
            <a:ext cx="8442106" cy="5877272"/>
          </a:xfrm>
        </p:spPr>
      </p:pic>
    </p:spTree>
    <p:extLst>
      <p:ext uri="{BB962C8B-B14F-4D97-AF65-F5344CB8AC3E}">
        <p14:creationId xmlns:p14="http://schemas.microsoft.com/office/powerpoint/2010/main" val="68435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6" y="620688"/>
            <a:ext cx="7964084" cy="5688632"/>
          </a:xfrm>
        </p:spPr>
      </p:pic>
    </p:spTree>
    <p:extLst>
      <p:ext uri="{BB962C8B-B14F-4D97-AF65-F5344CB8AC3E}">
        <p14:creationId xmlns:p14="http://schemas.microsoft.com/office/powerpoint/2010/main" val="676820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3854645" cy="4116437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48680"/>
            <a:ext cx="4608512" cy="6048672"/>
          </a:xfrm>
        </p:spPr>
      </p:pic>
    </p:spTree>
    <p:extLst>
      <p:ext uri="{BB962C8B-B14F-4D97-AF65-F5344CB8AC3E}">
        <p14:creationId xmlns:p14="http://schemas.microsoft.com/office/powerpoint/2010/main" val="821635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80920" cy="817160"/>
          </a:xfrm>
        </p:spPr>
        <p:txBody>
          <a:bodyPr>
            <a:normAutofit/>
          </a:bodyPr>
          <a:lstStyle/>
          <a:p>
            <a:pPr algn="ctr"/>
            <a:r>
              <a:rPr lang="lt-LT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REZULTATAS</a:t>
            </a:r>
            <a:endParaRPr lang="lt-L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1560" y="1556792"/>
            <a:ext cx="7776864" cy="46085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lt-LT" sz="2800" dirty="0" smtClean="0">
                <a:latin typeface="Times New Roman"/>
                <a:ea typeface="Calibri"/>
                <a:cs typeface="Times New Roman"/>
              </a:rPr>
              <a:t>Sustiprėjo ugdytinių bendradarbiavimas.</a:t>
            </a:r>
          </a:p>
          <a:p>
            <a:pPr marL="68580"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180340" algn="l"/>
              </a:tabLst>
            </a:pPr>
            <a:endParaRPr lang="lt-LT" sz="28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lt-LT" sz="2800" dirty="0" smtClean="0">
                <a:latin typeface="Times New Roman"/>
                <a:ea typeface="Calibri"/>
                <a:cs typeface="Times New Roman"/>
              </a:rPr>
              <a:t> Atsiskleidė vaikų individualumas.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endParaRPr lang="lt-LT" sz="2800" dirty="0">
              <a:latin typeface="Calibri"/>
              <a:ea typeface="Calibri"/>
              <a:cs typeface="Times New Roman"/>
            </a:endParaRPr>
          </a:p>
          <a:p>
            <a:r>
              <a:rPr lang="lt-LT" sz="2800" dirty="0">
                <a:latin typeface="Times New Roman"/>
                <a:ea typeface="Calibri"/>
              </a:rPr>
              <a:t> </a:t>
            </a:r>
            <a:r>
              <a:rPr lang="lt-LT" sz="2800" dirty="0" smtClean="0">
                <a:latin typeface="Times New Roman"/>
                <a:ea typeface="Calibri"/>
              </a:rPr>
              <a:t>Buvo puoselėjamos kalėdinės tradicijos.</a:t>
            </a:r>
            <a:endParaRPr lang="lt-LT" sz="28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84717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32848" cy="864096"/>
          </a:xfrm>
        </p:spPr>
        <p:txBody>
          <a:bodyPr>
            <a:noAutofit/>
          </a:bodyPr>
          <a:lstStyle/>
          <a:p>
            <a:pPr algn="ctr"/>
            <a:r>
              <a:rPr lang="lt-LT" sz="7200" b="1" dirty="0" smtClean="0">
                <a:latin typeface="Times New Roman" pitchFamily="18" charset="0"/>
                <a:cs typeface="Times New Roman" pitchFamily="18" charset="0"/>
              </a:rPr>
              <a:t>AČIŪ</a:t>
            </a:r>
            <a:endParaRPr lang="lt-LT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1124744"/>
            <a:ext cx="8064896" cy="388843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lt-LT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Lopšelio-darželio 17-os grupių pirmininkams ir visiems darželio tėvams </a:t>
            </a:r>
            <a:r>
              <a:rPr lang="lt-LT" sz="3600" dirty="0" smtClean="0">
                <a:latin typeface="Times New Roman" pitchFamily="18" charset="0"/>
                <a:cs typeface="Times New Roman" pitchFamily="18" charset="0"/>
              </a:rPr>
              <a:t>už idėjos palaikymą ir įvykdytą kūrybinį procesą</a:t>
            </a:r>
            <a:endParaRPr lang="lt-LT" sz="3600" dirty="0">
              <a:latin typeface="Times New Roman" pitchFamily="18" charset="0"/>
              <a:cs typeface="Times New Roman" pitchFamily="18" charset="0"/>
            </a:endParaRPr>
          </a:p>
          <a:p>
            <a:pPr marL="68580" indent="0" algn="ctr">
              <a:buNone/>
            </a:pPr>
            <a:endParaRPr lang="lt-LT" sz="3600" dirty="0"/>
          </a:p>
        </p:txBody>
      </p:sp>
    </p:spTree>
    <p:extLst>
      <p:ext uri="{BB962C8B-B14F-4D97-AF65-F5344CB8AC3E}">
        <p14:creationId xmlns:p14="http://schemas.microsoft.com/office/powerpoint/2010/main" val="630902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39552" y="764704"/>
            <a:ext cx="8136904" cy="568863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lt-LT" sz="5400" dirty="0" smtClean="0"/>
          </a:p>
          <a:p>
            <a:pPr marL="68580" indent="0" algn="ctr">
              <a:buNone/>
            </a:pPr>
            <a:r>
              <a:rPr lang="lt-LT" sz="5400" dirty="0"/>
              <a:t>P</a:t>
            </a:r>
            <a:r>
              <a:rPr lang="lt-LT" sz="5400" dirty="0" smtClean="0"/>
              <a:t>rojekto apibendrinimą </a:t>
            </a:r>
            <a:r>
              <a:rPr lang="lt-LT" sz="5400" dirty="0" smtClean="0">
                <a:solidFill>
                  <a:schemeClr val="accent1"/>
                </a:solidFill>
              </a:rPr>
              <a:t>parengė </a:t>
            </a:r>
          </a:p>
          <a:p>
            <a:pPr marL="68580" indent="0" algn="ctr">
              <a:buNone/>
            </a:pPr>
            <a:r>
              <a:rPr lang="lt-LT" sz="5400" dirty="0" smtClean="0"/>
              <a:t>direktorė Indrė </a:t>
            </a:r>
            <a:r>
              <a:rPr lang="lt-LT" sz="5400" dirty="0" err="1" smtClean="0"/>
              <a:t>Matevičienė</a:t>
            </a:r>
            <a:endParaRPr lang="lt-LT" sz="5400" dirty="0"/>
          </a:p>
        </p:txBody>
      </p:sp>
    </p:spTree>
    <p:extLst>
      <p:ext uri="{BB962C8B-B14F-4D97-AF65-F5344CB8AC3E}">
        <p14:creationId xmlns:p14="http://schemas.microsoft.com/office/powerpoint/2010/main" val="3712793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36904" cy="5832648"/>
          </a:xfrm>
        </p:spPr>
        <p:txBody>
          <a:bodyPr>
            <a:noAutofit/>
          </a:bodyPr>
          <a:lstStyle/>
          <a:p>
            <a:pPr indent="822960" algn="l">
              <a:lnSpc>
                <a:spcPct val="150000"/>
              </a:lnSpc>
              <a:spcAft>
                <a:spcPts val="0"/>
              </a:spcAft>
            </a:pP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32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4400" b="1" dirty="0" smtClean="0">
                <a:latin typeface="Times New Roman"/>
                <a:ea typeface="Calibri"/>
              </a:rPr>
              <a:t>Iniciatorė</a:t>
            </a:r>
            <a:r>
              <a:rPr lang="lt-LT" sz="4400" dirty="0" smtClean="0">
                <a:solidFill>
                  <a:srgbClr val="000000"/>
                </a:solidFill>
                <a:latin typeface="Times New Roman"/>
                <a:ea typeface="Calibri"/>
              </a:rPr>
              <a:t> - lopšelio–Darželio </a:t>
            </a:r>
            <a:r>
              <a:rPr lang="lt-LT" sz="4400" dirty="0">
                <a:solidFill>
                  <a:srgbClr val="000000"/>
                </a:solidFill>
                <a:latin typeface="Times New Roman"/>
                <a:ea typeface="Calibri"/>
              </a:rPr>
              <a:t>direktorė Indrė </a:t>
            </a:r>
            <a:r>
              <a:rPr lang="lt-LT" sz="4400" dirty="0" err="1" smtClean="0">
                <a:solidFill>
                  <a:srgbClr val="000000"/>
                </a:solidFill>
                <a:latin typeface="Times New Roman"/>
                <a:ea typeface="Calibri"/>
              </a:rPr>
              <a:t>Matevičienė</a:t>
            </a:r>
            <a:r>
              <a:rPr lang="lt-LT" sz="44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44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lt-LT" sz="4400" dirty="0" smtClean="0">
                <a:solidFill>
                  <a:srgbClr val="000000"/>
                </a:solidFill>
                <a:latin typeface="Times New Roman"/>
                <a:ea typeface="Calibri"/>
              </a:rPr>
              <a:t/>
            </a:r>
            <a:br>
              <a:rPr lang="lt-LT" sz="4400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lt-LT" sz="4400" dirty="0"/>
          </a:p>
        </p:txBody>
      </p:sp>
    </p:spTree>
    <p:extLst>
      <p:ext uri="{BB962C8B-B14F-4D97-AF65-F5344CB8AC3E}">
        <p14:creationId xmlns:p14="http://schemas.microsoft.com/office/powerpoint/2010/main" val="199385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80920" cy="1080120"/>
          </a:xfrm>
        </p:spPr>
        <p:txBody>
          <a:bodyPr>
            <a:noAutofit/>
          </a:bodyPr>
          <a:lstStyle/>
          <a:p>
            <a:pPr algn="ctr"/>
            <a:r>
              <a:rPr lang="lt-LT" sz="4000" b="1" dirty="0">
                <a:solidFill>
                  <a:schemeClr val="tx1"/>
                </a:solidFill>
              </a:rPr>
              <a:t>T</a:t>
            </a:r>
            <a:r>
              <a:rPr lang="lt-LT" sz="4000" b="1" dirty="0" smtClean="0">
                <a:solidFill>
                  <a:schemeClr val="tx1"/>
                </a:solidFill>
              </a:rPr>
              <a:t>ikslas</a:t>
            </a:r>
            <a:endParaRPr lang="lt-LT" sz="4000" b="1" dirty="0">
              <a:solidFill>
                <a:schemeClr val="tx1"/>
              </a:solidFill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1403648" y="1700808"/>
            <a:ext cx="6696744" cy="3096344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lt-LT" sz="3200" dirty="0" smtClean="0">
              <a:latin typeface="Times New Roman"/>
              <a:ea typeface="Calibri"/>
            </a:endParaRPr>
          </a:p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4000" dirty="0" smtClean="0">
                <a:latin typeface="Times New Roman"/>
                <a:ea typeface="Calibri"/>
              </a:rPr>
              <a:t>Telkti </a:t>
            </a:r>
            <a:r>
              <a:rPr lang="lt-LT" sz="4000" dirty="0">
                <a:latin typeface="Times New Roman"/>
                <a:ea typeface="Calibri"/>
              </a:rPr>
              <a:t>ir vienyti švietimo bendruomenę kuriant kalėdinę nuotaiką</a:t>
            </a:r>
            <a:r>
              <a:rPr lang="lt-LT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lt-LT" sz="4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36573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6864" cy="648072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D</a:t>
            </a:r>
            <a:r>
              <a:rPr lang="lt-LT" sz="3600" b="1" dirty="0" smtClean="0">
                <a:solidFill>
                  <a:prstClr val="black"/>
                </a:solidFill>
              </a:rPr>
              <a:t>alyviai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888" cy="302433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lt-LT" sz="3200" b="1" dirty="0" smtClean="0">
              <a:solidFill>
                <a:schemeClr val="tx1"/>
              </a:solidFill>
            </a:endParaRPr>
          </a:p>
          <a:p>
            <a:pPr marL="68580" indent="0" algn="ctr">
              <a:buNone/>
            </a:pPr>
            <a:r>
              <a:rPr lang="lt-LT" sz="4000" b="1" dirty="0" smtClean="0">
                <a:solidFill>
                  <a:schemeClr val="tx1"/>
                </a:solidFill>
              </a:rPr>
              <a:t>Dalyvavo </a:t>
            </a:r>
            <a:r>
              <a:rPr lang="lt-LT" sz="4000" dirty="0" smtClean="0"/>
              <a:t>17</a:t>
            </a:r>
            <a:r>
              <a:rPr lang="lt-LT" sz="4000" b="1" dirty="0" smtClean="0">
                <a:solidFill>
                  <a:schemeClr val="tx1"/>
                </a:solidFill>
              </a:rPr>
              <a:t> lopšelio-darželio „Saulutė“ grupių tėvai</a:t>
            </a:r>
          </a:p>
          <a:p>
            <a:pPr marL="68580" indent="0">
              <a:buNone/>
            </a:pPr>
            <a:endParaRPr lang="lt-LT" sz="3200" b="1" dirty="0">
              <a:solidFill>
                <a:schemeClr val="tx1"/>
              </a:solidFill>
            </a:endParaRPr>
          </a:p>
          <a:p>
            <a:pPr marL="68580" indent="0">
              <a:buNone/>
            </a:pPr>
            <a:endParaRPr lang="lt-LT" sz="3200" b="1" dirty="0">
              <a:solidFill>
                <a:schemeClr val="tx1"/>
              </a:solidFill>
            </a:endParaRPr>
          </a:p>
          <a:p>
            <a:pPr marL="68580" indent="0">
              <a:buNone/>
            </a:pPr>
            <a:endParaRPr lang="lt-LT" dirty="0">
              <a:solidFill>
                <a:schemeClr val="tx1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2013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08912" cy="720080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solidFill>
                  <a:prstClr val="black"/>
                </a:solidFill>
              </a:rPr>
              <a:t>V</a:t>
            </a:r>
            <a:r>
              <a:rPr lang="lt-LT" sz="3600" b="1" dirty="0" smtClean="0">
                <a:solidFill>
                  <a:prstClr val="black"/>
                </a:solidFill>
              </a:rPr>
              <a:t>ykdymo laikas ir vieta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683568" y="1484784"/>
            <a:ext cx="7632848" cy="4824536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lt-LT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lvl="0" indent="0" algn="ctr">
              <a:lnSpc>
                <a:spcPct val="150000"/>
              </a:lnSpc>
              <a:buClr>
                <a:srgbClr val="94C600"/>
              </a:buClr>
              <a:buNone/>
            </a:pPr>
            <a:r>
              <a:rPr lang="lt-LT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2019 </a:t>
            </a:r>
            <a:r>
              <a:rPr lang="lt-LT" sz="4000" dirty="0" err="1" smtClean="0">
                <a:solidFill>
                  <a:srgbClr val="000000"/>
                </a:solidFill>
                <a:latin typeface="Times New Roman"/>
                <a:ea typeface="Calibri"/>
              </a:rPr>
              <a:t>m</a:t>
            </a:r>
            <a:r>
              <a:rPr lang="lt-LT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. gruodžio 6 </a:t>
            </a:r>
            <a:r>
              <a:rPr lang="lt-LT" sz="4000" dirty="0" err="1">
                <a:solidFill>
                  <a:srgbClr val="000000"/>
                </a:solidFill>
                <a:latin typeface="Times New Roman"/>
                <a:ea typeface="Calibri"/>
              </a:rPr>
              <a:t>d</a:t>
            </a:r>
            <a:r>
              <a:rPr lang="lt-LT" sz="4000" dirty="0">
                <a:solidFill>
                  <a:srgbClr val="000000"/>
                </a:solidFill>
                <a:latin typeface="Times New Roman"/>
                <a:ea typeface="Calibri"/>
              </a:rPr>
              <a:t>. Raseinių </a:t>
            </a:r>
            <a:r>
              <a:rPr lang="lt-LT" sz="4000" dirty="0" smtClean="0">
                <a:solidFill>
                  <a:srgbClr val="000000"/>
                </a:solidFill>
                <a:latin typeface="Times New Roman"/>
                <a:ea typeface="Calibri"/>
              </a:rPr>
              <a:t>lopšelyje-darželyje </a:t>
            </a:r>
            <a:r>
              <a:rPr lang="lt-LT" sz="4000" dirty="0">
                <a:solidFill>
                  <a:srgbClr val="000000"/>
                </a:solidFill>
                <a:latin typeface="Times New Roman"/>
                <a:ea typeface="Calibri"/>
              </a:rPr>
              <a:t>„Saulutė“ </a:t>
            </a:r>
            <a:r>
              <a:rPr lang="lt-LT" sz="4000" b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lt-LT" sz="4000" dirty="0">
                <a:solidFill>
                  <a:srgbClr val="000000"/>
                </a:solidFill>
                <a:latin typeface="Times New Roman"/>
                <a:ea typeface="Calibri"/>
              </a:rPr>
              <a:t>(Vaižganto </a:t>
            </a:r>
            <a:r>
              <a:rPr lang="lt-LT" sz="4000" dirty="0" err="1">
                <a:solidFill>
                  <a:srgbClr val="000000"/>
                </a:solidFill>
                <a:latin typeface="Times New Roman"/>
                <a:ea typeface="Calibri"/>
              </a:rPr>
              <a:t>g</a:t>
            </a:r>
            <a:r>
              <a:rPr lang="lt-LT" sz="4000" dirty="0">
                <a:solidFill>
                  <a:srgbClr val="000000"/>
                </a:solidFill>
                <a:latin typeface="Times New Roman"/>
                <a:ea typeface="Calibri"/>
              </a:rPr>
              <a:t>. 18, Raseiniai). </a:t>
            </a:r>
            <a:endParaRPr lang="lt-LT" sz="40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lt-LT" sz="4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8559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632848" cy="673144"/>
          </a:xfrm>
        </p:spPr>
        <p:txBody>
          <a:bodyPr>
            <a:noAutofit/>
          </a:bodyPr>
          <a:lstStyle/>
          <a:p>
            <a:pPr algn="ctr"/>
            <a:r>
              <a:rPr lang="lt-LT" sz="4000" dirty="0" smtClean="0"/>
              <a:t>Eiga</a:t>
            </a:r>
            <a:endParaRPr lang="lt-LT" sz="40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3456384"/>
          </a:xfrm>
        </p:spPr>
        <p:txBody>
          <a:bodyPr/>
          <a:lstStyle/>
          <a:p>
            <a:pPr marL="18288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lt-LT" sz="3200" dirty="0" smtClean="0">
                <a:latin typeface="Times New Roman" pitchFamily="18" charset="0"/>
                <a:ea typeface="Calibri"/>
                <a:cs typeface="Times New Roman" pitchFamily="18" charset="0"/>
              </a:rPr>
              <a:t>Grupės pirmininkas (ar kitas grupės atstovas) pristato laisvai pasirinkta technika sukurtą snaigę.</a:t>
            </a:r>
            <a:endParaRPr lang="lt-LT" sz="3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82880"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lt-LT" sz="2000" dirty="0">
              <a:latin typeface="Calibri"/>
              <a:ea typeface="Calibri"/>
              <a:cs typeface="Times New Roman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50908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2102" y="1615299"/>
            <a:ext cx="6192690" cy="3483388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96725" y="1727811"/>
            <a:ext cx="6048672" cy="3402378"/>
          </a:xfrm>
        </p:spPr>
      </p:pic>
    </p:spTree>
    <p:extLst>
      <p:ext uri="{BB962C8B-B14F-4D97-AF65-F5344CB8AC3E}">
        <p14:creationId xmlns:p14="http://schemas.microsoft.com/office/powerpoint/2010/main" val="367130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44592" y="1598286"/>
            <a:ext cx="6528726" cy="3672408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9914" y="1616790"/>
            <a:ext cx="6528684" cy="3672385"/>
          </a:xfrm>
        </p:spPr>
      </p:pic>
    </p:spTree>
    <p:extLst>
      <p:ext uri="{BB962C8B-B14F-4D97-AF65-F5344CB8AC3E}">
        <p14:creationId xmlns:p14="http://schemas.microsoft.com/office/powerpoint/2010/main" val="349708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60593" y="1704808"/>
            <a:ext cx="6272696" cy="3528392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9342" y="1611299"/>
            <a:ext cx="6832760" cy="3843428"/>
          </a:xfrm>
        </p:spPr>
      </p:pic>
    </p:spTree>
    <p:extLst>
      <p:ext uri="{BB962C8B-B14F-4D97-AF65-F5344CB8AC3E}">
        <p14:creationId xmlns:p14="http://schemas.microsoft.com/office/powerpoint/2010/main" val="2330405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mpai">
  <a:themeElements>
    <a:clrScheme name="Kampai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Kampa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mpa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244</TotalTime>
  <Words>122</Words>
  <Application>Microsoft Office PowerPoint</Application>
  <PresentationFormat>Demonstracija ekrane (4:3)</PresentationFormat>
  <Paragraphs>32</Paragraphs>
  <Slides>18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26" baseType="lpstr">
      <vt:lpstr>Arial</vt:lpstr>
      <vt:lpstr>Calibri</vt:lpstr>
      <vt:lpstr>Franklin Gothic Book</vt:lpstr>
      <vt:lpstr>Franklin Gothic Medium</vt:lpstr>
      <vt:lpstr>Times New Roman</vt:lpstr>
      <vt:lpstr>Tunga</vt:lpstr>
      <vt:lpstr>Wingdings</vt:lpstr>
      <vt:lpstr>Kampai</vt:lpstr>
      <vt:lpstr>Raseinių lopšelis–darželis „Saulutė“</vt:lpstr>
      <vt:lpstr>  Iniciatorė - lopšelio–Darželio direktorė Indrė Matevičienė  </vt:lpstr>
      <vt:lpstr>Tikslas</vt:lpstr>
      <vt:lpstr>Dalyviai</vt:lpstr>
      <vt:lpstr>Vykdymo laikas ir vieta</vt:lpstr>
      <vt:lpstr>Eiga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REZULTATAS</vt:lpstr>
      <vt:lpstr>AČIŪ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Raseinių lopšelis – darželis „Saulutė“</dc:title>
  <dc:creator>„Windows“ vartotojas</dc:creator>
  <cp:lastModifiedBy>Dainius</cp:lastModifiedBy>
  <cp:revision>77</cp:revision>
  <dcterms:created xsi:type="dcterms:W3CDTF">2018-02-21T14:59:02Z</dcterms:created>
  <dcterms:modified xsi:type="dcterms:W3CDTF">2020-02-04T13:25:47Z</dcterms:modified>
</cp:coreProperties>
</file>