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4" r:id="rId1"/>
  </p:sldMasterIdLst>
  <p:sldIdLst>
    <p:sldId id="256" r:id="rId2"/>
    <p:sldId id="257" r:id="rId3"/>
    <p:sldId id="271" r:id="rId4"/>
    <p:sldId id="258" r:id="rId5"/>
    <p:sldId id="259" r:id="rId6"/>
    <p:sldId id="260" r:id="rId7"/>
    <p:sldId id="261" r:id="rId8"/>
    <p:sldId id="262" r:id="rId9"/>
    <p:sldId id="270" r:id="rId10"/>
    <p:sldId id="272" r:id="rId11"/>
    <p:sldId id="273" r:id="rId12"/>
    <p:sldId id="276" r:id="rId13"/>
    <p:sldId id="277" r:id="rId14"/>
    <p:sldId id="265" r:id="rId15"/>
    <p:sldId id="267" r:id="rId16"/>
    <p:sldId id="279" r:id="rId17"/>
    <p:sldId id="280" r:id="rId18"/>
    <p:sldId id="266" r:id="rId19"/>
    <p:sldId id="269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9" autoAdjust="0"/>
    <p:restoredTop sz="91344" autoAdjust="0"/>
  </p:normalViewPr>
  <p:slideViewPr>
    <p:cSldViewPr snapToGrid="0">
      <p:cViewPr varScale="1">
        <p:scale>
          <a:sx n="105" d="100"/>
          <a:sy n="105" d="100"/>
        </p:scale>
        <p:origin x="77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t-LT"/>
              <a:t>Spustelėkite norėdami redaguoti šablono paantraštės stilių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4CC5C-9AB0-4D42-8D29-B0ADA12C84BF}" type="datetimeFigureOut">
              <a:rPr lang="lt-LT" smtClean="0"/>
              <a:t>2019-06-17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8862D-256D-4640-9F0E-D277A5FF5E1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60083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vadinima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4CC5C-9AB0-4D42-8D29-B0ADA12C84BF}" type="datetimeFigureOut">
              <a:rPr lang="lt-LT" smtClean="0"/>
              <a:t>2019-06-17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8862D-256D-4640-9F0E-D277A5FF5E1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83148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siūlymas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4CC5C-9AB0-4D42-8D29-B0ADA12C84BF}" type="datetimeFigureOut">
              <a:rPr lang="lt-LT" smtClean="0"/>
              <a:t>2019-06-17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8862D-256D-4640-9F0E-D277A5FF5E11}" type="slidenum">
              <a:rPr lang="lt-LT" smtClean="0"/>
              <a:t>‹#›</a:t>
            </a:fld>
            <a:endParaRPr lang="lt-LT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699465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rtelės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4CC5C-9AB0-4D42-8D29-B0ADA12C84BF}" type="datetimeFigureOut">
              <a:rPr lang="lt-LT" smtClean="0"/>
              <a:t>2019-06-17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8862D-256D-4640-9F0E-D277A5FF5E1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8169653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siūlymo pavadinimas kortelė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4CC5C-9AB0-4D42-8D29-B0ADA12C84BF}" type="datetimeFigureOut">
              <a:rPr lang="lt-LT" smtClean="0"/>
              <a:t>2019-06-17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8862D-256D-4640-9F0E-D277A5FF5E11}" type="slidenum">
              <a:rPr lang="lt-LT" smtClean="0"/>
              <a:t>‹#›</a:t>
            </a:fld>
            <a:endParaRPr lang="lt-LT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757783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arba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4CC5C-9AB0-4D42-8D29-B0ADA12C84BF}" type="datetimeFigureOut">
              <a:rPr lang="lt-LT" smtClean="0"/>
              <a:t>2019-06-17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8862D-256D-4640-9F0E-D277A5FF5E1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8485884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4CC5C-9AB0-4D42-8D29-B0ADA12C84BF}" type="datetimeFigureOut">
              <a:rPr lang="lt-LT" smtClean="0"/>
              <a:t>2019-06-17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8862D-256D-4640-9F0E-D277A5FF5E1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7965965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4CC5C-9AB0-4D42-8D29-B0ADA12C84BF}" type="datetimeFigureOut">
              <a:rPr lang="lt-LT" smtClean="0"/>
              <a:t>2019-06-17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8862D-256D-4640-9F0E-D277A5FF5E1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933386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4CC5C-9AB0-4D42-8D29-B0ADA12C84BF}" type="datetimeFigureOut">
              <a:rPr lang="lt-LT" smtClean="0"/>
              <a:t>2019-06-17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8862D-256D-4640-9F0E-D277A5FF5E1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969740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4CC5C-9AB0-4D42-8D29-B0ADA12C84BF}" type="datetimeFigureOut">
              <a:rPr lang="lt-LT" smtClean="0"/>
              <a:t>2019-06-17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8862D-256D-4640-9F0E-D277A5FF5E1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2340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4CC5C-9AB0-4D42-8D29-B0ADA12C84BF}" type="datetimeFigureOut">
              <a:rPr lang="lt-LT" smtClean="0"/>
              <a:t>2019-06-17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8862D-256D-4640-9F0E-D277A5FF5E1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65160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4CC5C-9AB0-4D42-8D29-B0ADA12C84BF}" type="datetimeFigureOut">
              <a:rPr lang="lt-LT" smtClean="0"/>
              <a:t>2019-06-17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8862D-256D-4640-9F0E-D277A5FF5E1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874907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4CC5C-9AB0-4D42-8D29-B0ADA12C84BF}" type="datetimeFigureOut">
              <a:rPr lang="lt-LT" smtClean="0"/>
              <a:t>2019-06-17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8862D-256D-4640-9F0E-D277A5FF5E1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518239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4CC5C-9AB0-4D42-8D29-B0ADA12C84BF}" type="datetimeFigureOut">
              <a:rPr lang="lt-LT" smtClean="0"/>
              <a:t>2019-06-17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8862D-256D-4640-9F0E-D277A5FF5E1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180360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4CC5C-9AB0-4D42-8D29-B0ADA12C84BF}" type="datetimeFigureOut">
              <a:rPr lang="lt-LT" smtClean="0"/>
              <a:t>2019-06-17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8862D-256D-4640-9F0E-D277A5FF5E1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562650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t-LT"/>
              <a:t>Spustelėkite piktogramą norėdami įtraukti paveikslėlį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4CC5C-9AB0-4D42-8D29-B0ADA12C84BF}" type="datetimeFigureOut">
              <a:rPr lang="lt-LT" smtClean="0"/>
              <a:t>2019-06-17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8862D-256D-4640-9F0E-D277A5FF5E1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957839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54CC5C-9AB0-4D42-8D29-B0ADA12C84BF}" type="datetimeFigureOut">
              <a:rPr lang="lt-LT" smtClean="0"/>
              <a:t>2019-06-17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858862D-256D-4640-9F0E-D277A5FF5E1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148204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  <p:sldLayoutId id="2147483738" r:id="rId14"/>
    <p:sldLayoutId id="2147483739" r:id="rId15"/>
    <p:sldLayoutId id="214748374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pl/s%C5%82onko-s%C5%82oneczko-s%C5%82o%C5%84ce-%C5%BC%C3%B3%C5%82te-lato-1904087/" TargetMode="Externa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DCA52F76-15A6-4B35-B82B-361EF81FD2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2279374"/>
            <a:ext cx="7875472" cy="2685862"/>
          </a:xfrm>
        </p:spPr>
        <p:txBody>
          <a:bodyPr/>
          <a:lstStyle/>
          <a:p>
            <a:pPr algn="ctr"/>
            <a:r>
              <a:rPr lang="lt-LT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RASEINIŲ RAJONO UGDYMO ĮSTAIGŲ IKIMOKYKLINIO IR PRIEŠMOKYKLINIO</a:t>
            </a:r>
            <a:br>
              <a:rPr lang="lt-LT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AMŽIAUS VAIKŲ SKAITYMO SKATINIMO AKCIJOS-PARODOS „MANO KNYGELĖ“</a:t>
            </a:r>
            <a:br>
              <a:rPr lang="lt-LT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REFLEKSIJA</a:t>
            </a:r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496CC034-81A0-442C-B6F9-602E55C0C3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965236"/>
            <a:ext cx="7766936" cy="1892764"/>
          </a:xfrm>
        </p:spPr>
        <p:txBody>
          <a:bodyPr>
            <a:normAutofit fontScale="85000" lnSpcReduction="20000"/>
          </a:bodyPr>
          <a:lstStyle/>
          <a:p>
            <a:pPr algn="ctr"/>
            <a:endParaRPr lang="lt-LT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lt-LT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lt-LT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Parengė auklėtojos </a:t>
            </a:r>
            <a:r>
              <a:rPr lang="lt-LT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metodininkės </a:t>
            </a:r>
            <a:endParaRPr lang="lt-LT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lt-LT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Dalia </a:t>
            </a:r>
            <a:r>
              <a:rPr lang="lt-LT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Šilkūnienė</a:t>
            </a:r>
            <a:r>
              <a:rPr lang="lt-LT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Neringa </a:t>
            </a:r>
            <a:r>
              <a:rPr lang="lt-LT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Jurkienė</a:t>
            </a:r>
            <a:r>
              <a:rPr lang="lt-LT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Reda Jocienė</a:t>
            </a:r>
          </a:p>
          <a:p>
            <a:pPr algn="ctr"/>
            <a:r>
              <a:rPr lang="lt-LT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2019-05-07</a:t>
            </a:r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id="{79963C64-E472-47C2-B6FE-354908D811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3285" y="420248"/>
            <a:ext cx="17145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8777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DB179018-462E-421E-8573-9D8477B64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t-LT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KNYGELĖS APIE LIETUVĄ</a:t>
            </a:r>
          </a:p>
        </p:txBody>
      </p:sp>
      <p:pic>
        <p:nvPicPr>
          <p:cNvPr id="9" name="Turinio vietos rezervavimo ženklas 8">
            <a:extLst>
              <a:ext uri="{FF2B5EF4-FFF2-40B4-BE49-F238E27FC236}">
                <a16:creationId xmlns:a16="http://schemas.microsoft.com/office/drawing/2014/main" id="{13B21C62-055F-4C7B-8F25-658369FF97F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099" y="1417039"/>
            <a:ext cx="6240002" cy="4680000"/>
          </a:xfrm>
        </p:spPr>
      </p:pic>
    </p:spTree>
    <p:extLst>
      <p:ext uri="{BB962C8B-B14F-4D97-AF65-F5344CB8AC3E}">
        <p14:creationId xmlns:p14="http://schemas.microsoft.com/office/powerpoint/2010/main" val="27454275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8AE3489-97CC-4A39-9598-F68E79DBC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t-LT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KNYGELĖS </a:t>
            </a:r>
            <a:r>
              <a:rPr lang="lt-LT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lt-LT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,,ABĖCĖLĖ“</a:t>
            </a:r>
            <a:endParaRPr lang="lt-LT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Turinio vietos rezervavimo ženklas 7">
            <a:extLst>
              <a:ext uri="{FF2B5EF4-FFF2-40B4-BE49-F238E27FC236}">
                <a16:creationId xmlns:a16="http://schemas.microsoft.com/office/drawing/2014/main" id="{C50591DA-618A-41C0-85D2-6834159A22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031" y="1363966"/>
            <a:ext cx="6240000" cy="4680000"/>
          </a:xfrm>
        </p:spPr>
      </p:pic>
    </p:spTree>
    <p:extLst>
      <p:ext uri="{BB962C8B-B14F-4D97-AF65-F5344CB8AC3E}">
        <p14:creationId xmlns:p14="http://schemas.microsoft.com/office/powerpoint/2010/main" val="3828242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1430534A-799E-47A7-A048-D5E8BA1A1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95130"/>
          </a:xfrm>
        </p:spPr>
        <p:txBody>
          <a:bodyPr>
            <a:normAutofit/>
          </a:bodyPr>
          <a:lstStyle/>
          <a:p>
            <a:pPr algn="ctr"/>
            <a:r>
              <a:rPr lang="lt-LT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KNYGELĖS APIE GAMTĄ</a:t>
            </a:r>
          </a:p>
        </p:txBody>
      </p:sp>
      <p:pic>
        <p:nvPicPr>
          <p:cNvPr id="18" name="Turinio vietos rezervavimo ženklas 17">
            <a:extLst>
              <a:ext uri="{FF2B5EF4-FFF2-40B4-BE49-F238E27FC236}">
                <a16:creationId xmlns:a16="http://schemas.microsoft.com/office/drawing/2014/main" id="{52F2166B-EDCA-42B2-B98D-80D2B61031E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3700" y="1547975"/>
            <a:ext cx="7344000" cy="3762050"/>
          </a:xfrm>
        </p:spPr>
      </p:pic>
    </p:spTree>
    <p:extLst>
      <p:ext uri="{BB962C8B-B14F-4D97-AF65-F5344CB8AC3E}">
        <p14:creationId xmlns:p14="http://schemas.microsoft.com/office/powerpoint/2010/main" val="1517337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851B47F-1CBD-4EDF-979A-98C674C9A7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t-LT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PASAKOS IR APSAKYMAI</a:t>
            </a:r>
          </a:p>
        </p:txBody>
      </p:sp>
      <p:pic>
        <p:nvPicPr>
          <p:cNvPr id="13" name="Turinio vietos rezervavimo ženklas 12">
            <a:extLst>
              <a:ext uri="{FF2B5EF4-FFF2-40B4-BE49-F238E27FC236}">
                <a16:creationId xmlns:a16="http://schemas.microsoft.com/office/drawing/2014/main" id="{954B8ABE-03F8-4276-ADC2-81B6DA69F8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835624"/>
            <a:ext cx="8272462" cy="3903769"/>
          </a:xfrm>
        </p:spPr>
      </p:pic>
    </p:spTree>
    <p:extLst>
      <p:ext uri="{BB962C8B-B14F-4D97-AF65-F5344CB8AC3E}">
        <p14:creationId xmlns:p14="http://schemas.microsoft.com/office/powerpoint/2010/main" val="31179506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t-LT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ĮDOMIOS FORMOS KNYGOS</a:t>
            </a:r>
          </a:p>
        </p:txBody>
      </p:sp>
      <p:pic>
        <p:nvPicPr>
          <p:cNvPr id="10" name="Turinio vietos rezervavimo ženklas 9">
            <a:extLst>
              <a:ext uri="{FF2B5EF4-FFF2-40B4-BE49-F238E27FC236}">
                <a16:creationId xmlns:a16="http://schemas.microsoft.com/office/drawing/2014/main" id="{E5752BFB-38DF-494D-B2D3-C8ED42F076A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919" y="1786738"/>
            <a:ext cx="8284257" cy="4347689"/>
          </a:xfrm>
        </p:spPr>
      </p:pic>
    </p:spTree>
    <p:extLst>
      <p:ext uri="{BB962C8B-B14F-4D97-AF65-F5344CB8AC3E}">
        <p14:creationId xmlns:p14="http://schemas.microsoft.com/office/powerpoint/2010/main" val="23867574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t-LT" sz="32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AKCIJOS-PARODOS </a:t>
            </a:r>
            <a:r>
              <a:rPr lang="lt-LT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ATIDARYMO AKIMIRKOS</a:t>
            </a:r>
          </a:p>
        </p:txBody>
      </p:sp>
      <p:pic>
        <p:nvPicPr>
          <p:cNvPr id="6" name="Turinio vietos rezervavimo ženklas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440" y="2160589"/>
            <a:ext cx="4800001" cy="3600000"/>
          </a:xfrm>
        </p:spPr>
      </p:pic>
      <p:pic>
        <p:nvPicPr>
          <p:cNvPr id="3" name="Paveikslėlis 2">
            <a:extLst>
              <a:ext uri="{FF2B5EF4-FFF2-40B4-BE49-F238E27FC236}">
                <a16:creationId xmlns:a16="http://schemas.microsoft.com/office/drawing/2014/main" id="{E7CC2EB6-E8B1-457F-8BDD-5D4CB983C6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2287" y="2160589"/>
            <a:ext cx="5499153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4180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56"/>
          <a:stretch/>
        </p:blipFill>
        <p:spPr bwMode="auto">
          <a:xfrm>
            <a:off x="815546" y="1720723"/>
            <a:ext cx="5398178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aveikslėlis 2">
            <a:extLst>
              <a:ext uri="{FF2B5EF4-FFF2-40B4-BE49-F238E27FC236}">
                <a16:creationId xmlns:a16="http://schemas.microsoft.com/office/drawing/2014/main" id="{AF35DD15-E44B-4242-8249-FE88A10DA4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2390" y="1717675"/>
            <a:ext cx="4804064" cy="3603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6697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Turinio vietos rezervavimo ženklas 11">
            <a:extLst>
              <a:ext uri="{FF2B5EF4-FFF2-40B4-BE49-F238E27FC236}">
                <a16:creationId xmlns:a16="http://schemas.microsoft.com/office/drawing/2014/main" id="{49AAB4B9-9EC5-4FDA-B609-F61C1C9D625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6498" y="1834335"/>
            <a:ext cx="5586207" cy="3600000"/>
          </a:xfrm>
        </p:spPr>
      </p:pic>
      <p:pic>
        <p:nvPicPr>
          <p:cNvPr id="16" name="Turinio vietos rezervavimo ženklas 15">
            <a:extLst>
              <a:ext uri="{FF2B5EF4-FFF2-40B4-BE49-F238E27FC236}">
                <a16:creationId xmlns:a16="http://schemas.microsoft.com/office/drawing/2014/main" id="{07FA05FD-7ADF-4A8E-AD32-9723BF029AC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430" y="1834335"/>
            <a:ext cx="4374000" cy="3600000"/>
          </a:xfrm>
        </p:spPr>
      </p:pic>
    </p:spTree>
    <p:extLst>
      <p:ext uri="{BB962C8B-B14F-4D97-AF65-F5344CB8AC3E}">
        <p14:creationId xmlns:p14="http://schemas.microsoft.com/office/powerpoint/2010/main" val="5949905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PADĖKOS DALYVIAMS</a:t>
            </a:r>
          </a:p>
        </p:txBody>
      </p:sp>
      <p:pic>
        <p:nvPicPr>
          <p:cNvPr id="17" name="Turinio vietos rezervavimo ženklas 16">
            <a:extLst>
              <a:ext uri="{FF2B5EF4-FFF2-40B4-BE49-F238E27FC236}">
                <a16:creationId xmlns:a16="http://schemas.microsoft.com/office/drawing/2014/main" id="{15729C56-AEFC-4C6F-9EFE-BCC73550BE2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173" y="2405180"/>
            <a:ext cx="5400001" cy="3600000"/>
          </a:xfrm>
        </p:spPr>
      </p:pic>
      <p:pic>
        <p:nvPicPr>
          <p:cNvPr id="5" name="Turinio vietos rezervavimo ženklas 4">
            <a:extLst>
              <a:ext uri="{FF2B5EF4-FFF2-40B4-BE49-F238E27FC236}">
                <a16:creationId xmlns:a16="http://schemas.microsoft.com/office/drawing/2014/main" id="{08A7D548-5C74-460D-A116-04DC3B4A920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88"/>
          <a:stretch/>
        </p:blipFill>
        <p:spPr>
          <a:xfrm rot="5400000">
            <a:off x="7255383" y="1265243"/>
            <a:ext cx="3585234" cy="5904000"/>
          </a:xfrm>
        </p:spPr>
      </p:pic>
    </p:spTree>
    <p:extLst>
      <p:ext uri="{BB962C8B-B14F-4D97-AF65-F5344CB8AC3E}">
        <p14:creationId xmlns:p14="http://schemas.microsoft.com/office/powerpoint/2010/main" val="19360876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677334" y="4484914"/>
            <a:ext cx="8596668" cy="1132114"/>
          </a:xfrm>
        </p:spPr>
        <p:txBody>
          <a:bodyPr>
            <a:normAutofit/>
          </a:bodyPr>
          <a:lstStyle/>
          <a:p>
            <a:pPr algn="ctr"/>
            <a:r>
              <a:rPr lang="lt-LT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AČIŪ UŽ DĖMESĮ </a:t>
            </a:r>
          </a:p>
        </p:txBody>
      </p:sp>
      <p:pic>
        <p:nvPicPr>
          <p:cNvPr id="6" name="Turinio vietos rezervavimo ženklas 5">
            <a:extLst>
              <a:ext uri="{FF2B5EF4-FFF2-40B4-BE49-F238E27FC236}">
                <a16:creationId xmlns:a16="http://schemas.microsoft.com/office/drawing/2014/main" id="{66CB284C-947F-487D-95CC-9A58F6EA964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884137" y="465051"/>
            <a:ext cx="4183062" cy="3760055"/>
          </a:xfrm>
        </p:spPr>
      </p:pic>
    </p:spTree>
    <p:extLst>
      <p:ext uri="{BB962C8B-B14F-4D97-AF65-F5344CB8AC3E}">
        <p14:creationId xmlns:p14="http://schemas.microsoft.com/office/powerpoint/2010/main" val="12043713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C537ACE-BD53-42A5-BF5D-6AA3CF2DF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3296783"/>
          </a:xfrm>
        </p:spPr>
        <p:txBody>
          <a:bodyPr>
            <a:noAutofit/>
          </a:bodyPr>
          <a:lstStyle/>
          <a:p>
            <a:pPr algn="just"/>
            <a:r>
              <a:rPr lang="lt-LT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Akcija-paroda </a:t>
            </a:r>
            <a:r>
              <a:rPr lang="lt-LT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skirta Tarptautinei vaikų knygos dienai, Pasaulinei knygos dienai paminėti.</a:t>
            </a:r>
            <a:br>
              <a:rPr lang="lt-LT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Įgyvendinant </a:t>
            </a:r>
            <a:r>
              <a:rPr lang="lt-LT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akciją-parodą </a:t>
            </a:r>
            <a:r>
              <a:rPr lang="lt-LT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prisidedama prie Skaitymo skatinimo 2019-2024 metų programos</a:t>
            </a:r>
            <a:br>
              <a:rPr lang="lt-LT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įgyvendinimo.</a:t>
            </a:r>
          </a:p>
        </p:txBody>
      </p:sp>
      <p:pic>
        <p:nvPicPr>
          <p:cNvPr id="7" name="Turinio vietos rezervavimo ženklas 6">
            <a:extLst>
              <a:ext uri="{FF2B5EF4-FFF2-40B4-BE49-F238E27FC236}">
                <a16:creationId xmlns:a16="http://schemas.microsoft.com/office/drawing/2014/main" id="{9F1FC53D-EF9D-48E1-B5EE-AA4AD4BB49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483"/>
          <a:stretch/>
        </p:blipFill>
        <p:spPr>
          <a:xfrm>
            <a:off x="3508375" y="2951617"/>
            <a:ext cx="5651235" cy="3600000"/>
          </a:xfrm>
        </p:spPr>
      </p:pic>
    </p:spTree>
    <p:extLst>
      <p:ext uri="{BB962C8B-B14F-4D97-AF65-F5344CB8AC3E}">
        <p14:creationId xmlns:p14="http://schemas.microsoft.com/office/powerpoint/2010/main" val="857195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DD12CA3-9614-4CD6-9470-0D620D72D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3737113"/>
          </a:xfrm>
        </p:spPr>
        <p:txBody>
          <a:bodyPr>
            <a:noAutofit/>
          </a:bodyPr>
          <a:lstStyle/>
          <a:p>
            <a:r>
              <a:rPr lang="lt-LT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AKCIJOS-PARODOS ORGANIZATORIAI: Raseinių lopšelis-darželis ,,Saulutė“ ir Raseinių rajono švietimo pagalbos tarnyba.</a:t>
            </a:r>
            <a:br>
              <a:rPr lang="lt-LT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AKCIJOS-PARODOS KOORDINATORĖ – Raseinių lopšelio-darželio ,,Saulutė“ direktoriaus pavaduotoja ugdymui Vitalija </a:t>
            </a:r>
            <a:r>
              <a:rPr lang="lt-LT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Bartkuvienė</a:t>
            </a:r>
            <a:r>
              <a:rPr lang="lt-LT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lt-LT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AKCIJOS-PARODOS PARTNERIS – Raseinių Marcelijaus Martinaičio viešoji biblioteka.</a:t>
            </a:r>
            <a:br>
              <a:rPr lang="lt-LT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t-LT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Turinio vietos rezervavimo ženklas 5">
            <a:extLst>
              <a:ext uri="{FF2B5EF4-FFF2-40B4-BE49-F238E27FC236}">
                <a16:creationId xmlns:a16="http://schemas.microsoft.com/office/drawing/2014/main" id="{8480F1EE-4089-49FA-832A-190B0C9475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941129" y="3255367"/>
            <a:ext cx="3881438" cy="2911078"/>
          </a:xfrm>
        </p:spPr>
      </p:pic>
    </p:spTree>
    <p:extLst>
      <p:ext uri="{BB962C8B-B14F-4D97-AF65-F5344CB8AC3E}">
        <p14:creationId xmlns:p14="http://schemas.microsoft.com/office/powerpoint/2010/main" val="232104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6954DFC-D65F-461E-A4E3-4F7DCEDA0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899" y="569844"/>
            <a:ext cx="8596668" cy="3347248"/>
          </a:xfrm>
        </p:spPr>
        <p:txBody>
          <a:bodyPr>
            <a:noAutofit/>
          </a:bodyPr>
          <a:lstStyle/>
          <a:p>
            <a:pPr algn="just"/>
            <a:r>
              <a:rPr lang="lt-LT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Tikslas – stiprinti ikimokyklinio ir priešmokyklinio amžiaus vaikų motyvaciją skaityti, skatinant kūrybinę ir literatūrinę saviraišką</a:t>
            </a:r>
            <a:r>
              <a:rPr lang="lt-LT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Turinio vietos rezervavimo ženklas 4">
            <a:extLst>
              <a:ext uri="{FF2B5EF4-FFF2-40B4-BE49-F238E27FC236}">
                <a16:creationId xmlns:a16="http://schemas.microsoft.com/office/drawing/2014/main" id="{D263FBE4-9872-46C2-AD43-500AE9E327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75057" y="2891898"/>
            <a:ext cx="3881438" cy="2911078"/>
          </a:xfrm>
        </p:spPr>
      </p:pic>
    </p:spTree>
    <p:extLst>
      <p:ext uri="{BB962C8B-B14F-4D97-AF65-F5344CB8AC3E}">
        <p14:creationId xmlns:p14="http://schemas.microsoft.com/office/powerpoint/2010/main" val="19482200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D12D2ED6-CD9A-4C63-A8AD-74C3C6FD4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9566596" cy="1639330"/>
          </a:xfrm>
        </p:spPr>
        <p:txBody>
          <a:bodyPr>
            <a:normAutofit fontScale="90000"/>
          </a:bodyPr>
          <a:lstStyle/>
          <a:p>
            <a:pPr algn="just"/>
            <a:r>
              <a:rPr lang="lt-LT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UŽDAVINIAI </a:t>
            </a:r>
            <a:r>
              <a:rPr lang="lt-LT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Žadinti ugdytinių domėjimąsi knyga, pasitelkiant kūrybiškas literatūros populiarinimo veiklas.</a:t>
            </a:r>
            <a:endParaRPr lang="lt-LT" sz="3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Turinio vietos rezervavimo ženklas 5">
            <a:extLst>
              <a:ext uri="{FF2B5EF4-FFF2-40B4-BE49-F238E27FC236}">
                <a16:creationId xmlns:a16="http://schemas.microsoft.com/office/drawing/2014/main" id="{DDA5EB2F-F687-4E8E-ADCD-93D038ACE33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7419" y="2366963"/>
            <a:ext cx="3804042" cy="3881437"/>
          </a:xfrm>
        </p:spPr>
      </p:pic>
      <p:pic>
        <p:nvPicPr>
          <p:cNvPr id="3" name="Paveikslėlis 2">
            <a:extLst>
              <a:ext uri="{FF2B5EF4-FFF2-40B4-BE49-F238E27FC236}">
                <a16:creationId xmlns:a16="http://schemas.microsoft.com/office/drawing/2014/main" id="{7EA9C8F7-1895-46AE-ACED-2D9095D6DD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3862" y="2366963"/>
            <a:ext cx="2754979" cy="3881436"/>
          </a:xfrm>
          <a:prstGeom prst="rect">
            <a:avLst/>
          </a:prstGeom>
        </p:spPr>
      </p:pic>
      <p:pic>
        <p:nvPicPr>
          <p:cNvPr id="4" name="Paveikslėlis 3">
            <a:extLst>
              <a:ext uri="{FF2B5EF4-FFF2-40B4-BE49-F238E27FC236}">
                <a16:creationId xmlns:a16="http://schemas.microsoft.com/office/drawing/2014/main" id="{217135EF-A147-410F-84FC-C68D5B9E26A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665" r="4521"/>
          <a:stretch/>
        </p:blipFill>
        <p:spPr>
          <a:xfrm>
            <a:off x="220992" y="2376495"/>
            <a:ext cx="4374292" cy="3871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5955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48B20B3C-6A7C-437D-B35E-C701254A1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lt-LT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Aktyvinti vaikų, tėvų ir pedagogų kūrybinę iniciatyvą skaityti, kurti knygeles.</a:t>
            </a:r>
          </a:p>
        </p:txBody>
      </p:sp>
      <p:pic>
        <p:nvPicPr>
          <p:cNvPr id="3" name="Paveikslėlis 2">
            <a:extLst>
              <a:ext uri="{FF2B5EF4-FFF2-40B4-BE49-F238E27FC236}">
                <a16:creationId xmlns:a16="http://schemas.microsoft.com/office/drawing/2014/main" id="{D83561FD-D210-487E-9D9C-120C924786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640" y="2300975"/>
            <a:ext cx="4724455" cy="3960000"/>
          </a:xfrm>
          <a:prstGeom prst="rect">
            <a:avLst/>
          </a:prstGeom>
        </p:spPr>
      </p:pic>
      <p:pic>
        <p:nvPicPr>
          <p:cNvPr id="11" name="Turinio vietos rezervavimo ženklas 10">
            <a:extLst>
              <a:ext uri="{FF2B5EF4-FFF2-40B4-BE49-F238E27FC236}">
                <a16:creationId xmlns:a16="http://schemas.microsoft.com/office/drawing/2014/main" id="{959B26A6-4FF3-4CB6-9942-66CB64E2257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6526" y="2300975"/>
            <a:ext cx="5280001" cy="3960000"/>
          </a:xfrm>
        </p:spPr>
      </p:pic>
    </p:spTree>
    <p:extLst>
      <p:ext uri="{BB962C8B-B14F-4D97-AF65-F5344CB8AC3E}">
        <p14:creationId xmlns:p14="http://schemas.microsoft.com/office/powerpoint/2010/main" val="32384568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7FFF40D-0B5E-43E9-98C0-7EDC3836F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568411"/>
            <a:ext cx="10876234" cy="1569308"/>
          </a:xfrm>
        </p:spPr>
        <p:txBody>
          <a:bodyPr>
            <a:normAutofit/>
          </a:bodyPr>
          <a:lstStyle/>
          <a:p>
            <a:pPr algn="just"/>
            <a:r>
              <a:rPr lang="lt-LT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Skatinti vaikų saviraišką įvairiais dailės,</a:t>
            </a:r>
            <a:br>
              <a:rPr lang="lt-LT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judesio raiškos būdais.</a:t>
            </a:r>
          </a:p>
        </p:txBody>
      </p:sp>
      <p:pic>
        <p:nvPicPr>
          <p:cNvPr id="8" name="Turinio vietos rezervavimo ženklas 7">
            <a:extLst>
              <a:ext uri="{FF2B5EF4-FFF2-40B4-BE49-F238E27FC236}">
                <a16:creationId xmlns:a16="http://schemas.microsoft.com/office/drawing/2014/main" id="{FE42031C-54F2-4273-97BD-5453F099428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87" y="2410310"/>
            <a:ext cx="3586164" cy="2880000"/>
          </a:xfrm>
        </p:spPr>
      </p:pic>
      <p:pic>
        <p:nvPicPr>
          <p:cNvPr id="4" name="Paveikslėlis 3">
            <a:extLst>
              <a:ext uri="{FF2B5EF4-FFF2-40B4-BE49-F238E27FC236}">
                <a16:creationId xmlns:a16="http://schemas.microsoft.com/office/drawing/2014/main" id="{7F8DB1BA-31B4-495F-899A-8661210BF7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7132" y="2410310"/>
            <a:ext cx="3836268" cy="2880000"/>
          </a:xfrm>
          <a:prstGeom prst="rect">
            <a:avLst/>
          </a:prstGeom>
        </p:spPr>
      </p:pic>
      <p:pic>
        <p:nvPicPr>
          <p:cNvPr id="5" name="Paveikslėlis 4">
            <a:extLst>
              <a:ext uri="{FF2B5EF4-FFF2-40B4-BE49-F238E27FC236}">
                <a16:creationId xmlns:a16="http://schemas.microsoft.com/office/drawing/2014/main" id="{6B16B72B-3404-41B8-AB63-8C03ADA3D04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4428"/>
          <a:stretch/>
        </p:blipFill>
        <p:spPr>
          <a:xfrm>
            <a:off x="3814764" y="2410310"/>
            <a:ext cx="4157662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666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E70591D-A430-4360-9D34-5BEDBD7A9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10106780" cy="1320800"/>
          </a:xfrm>
        </p:spPr>
        <p:txBody>
          <a:bodyPr/>
          <a:lstStyle/>
          <a:p>
            <a:pPr algn="just"/>
            <a:r>
              <a:rPr lang="lt-LT" dirty="0"/>
              <a:t> </a:t>
            </a:r>
            <a:r>
              <a:rPr lang="lt-LT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Plėtoti rajono ugdymo įstaigų bendradarbiavimą.</a:t>
            </a:r>
            <a:endParaRPr lang="lt-LT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aveikslėlis 2">
            <a:extLst>
              <a:ext uri="{FF2B5EF4-FFF2-40B4-BE49-F238E27FC236}">
                <a16:creationId xmlns:a16="http://schemas.microsoft.com/office/drawing/2014/main" id="{33EDEFA5-027E-42BC-9993-43D7FD4059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475" y="1930397"/>
            <a:ext cx="3967232" cy="3600000"/>
          </a:xfrm>
          <a:prstGeom prst="rect">
            <a:avLst/>
          </a:prstGeom>
        </p:spPr>
      </p:pic>
      <p:pic>
        <p:nvPicPr>
          <p:cNvPr id="11" name="Turinio vietos rezervavimo ženklas 10">
            <a:extLst>
              <a:ext uri="{FF2B5EF4-FFF2-40B4-BE49-F238E27FC236}">
                <a16:creationId xmlns:a16="http://schemas.microsoft.com/office/drawing/2014/main" id="{8FC77DD5-D718-41E7-AF68-D6B706D3B6F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2648" y="1930397"/>
            <a:ext cx="4437827" cy="3600000"/>
          </a:xfrm>
        </p:spPr>
      </p:pic>
    </p:spTree>
    <p:extLst>
      <p:ext uri="{BB962C8B-B14F-4D97-AF65-F5344CB8AC3E}">
        <p14:creationId xmlns:p14="http://schemas.microsoft.com/office/powerpoint/2010/main" val="24269286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D1B7BF8D-8B43-478F-B7EB-29CAE0A1CF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12035"/>
            <a:ext cx="8877484" cy="2703443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lt-LT" sz="3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Akcijoje-parodoje „Mano knygelė“ dalyvavo:</a:t>
            </a:r>
            <a:br>
              <a:rPr lang="lt-LT" sz="3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lt-LT" sz="3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Raseinių </a:t>
            </a:r>
            <a:r>
              <a:rPr lang="lt-LT" sz="32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lopšelis-darželis </a:t>
            </a:r>
            <a:r>
              <a:rPr lang="lt-LT" sz="3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,,Saulutė</a:t>
            </a:r>
            <a:r>
              <a:rPr lang="lt-LT" sz="32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“,</a:t>
            </a:r>
            <a:r>
              <a:rPr lang="lt-LT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Raseinių lopšelis-darželis</a:t>
            </a:r>
            <a:r>
              <a:rPr lang="lt-LT" sz="32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lt-LT" sz="3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,,Liepaitė“,</a:t>
            </a:r>
            <a:br>
              <a:rPr lang="lt-LT" sz="3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lt-LT" sz="3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Ariogalos lopšelis-darželis,  Nemakščių darželis, </a:t>
            </a:r>
            <a:br>
              <a:rPr lang="lt-LT" sz="3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lt-LT" sz="3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Viduklės Simono Stanevičiaus gimnazijos </a:t>
            </a:r>
            <a:r>
              <a:rPr lang="lt-LT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 grupė</a:t>
            </a:r>
            <a:r>
              <a:rPr lang="lt-LT" sz="3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br>
              <a:rPr lang="lt-LT" sz="3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lt-LT" sz="3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Dalyviai  sukūrė 54 knygeles.</a:t>
            </a:r>
            <a:br>
              <a:rPr lang="lt-LT" sz="3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lt-LT" sz="3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lt-LT" sz="3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lt-LT" dirty="0"/>
          </a:p>
        </p:txBody>
      </p:sp>
      <p:pic>
        <p:nvPicPr>
          <p:cNvPr id="6" name="Turinio vietos rezervavimo ženklas 5">
            <a:extLst>
              <a:ext uri="{FF2B5EF4-FFF2-40B4-BE49-F238E27FC236}">
                <a16:creationId xmlns:a16="http://schemas.microsoft.com/office/drawing/2014/main" id="{D89B8E9D-D99B-42B9-A6DC-D4DC020E2A5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38"/>
          <a:stretch/>
        </p:blipFill>
        <p:spPr>
          <a:xfrm rot="5400000">
            <a:off x="5624099" y="2743614"/>
            <a:ext cx="3943728" cy="3600000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2915478"/>
            <a:ext cx="4801213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2536840"/>
      </p:ext>
    </p:extLst>
  </p:cSld>
  <p:clrMapOvr>
    <a:masterClrMapping/>
  </p:clrMapOvr>
</p:sld>
</file>

<file path=ppt/theme/theme1.xml><?xml version="1.0" encoding="utf-8"?>
<a:theme xmlns:a="http://schemas.openxmlformats.org/drawingml/2006/main" name="Briaunota">
  <a:themeElements>
    <a:clrScheme name="Briauno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Briaunota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riauno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347</TotalTime>
  <Words>129</Words>
  <Application>Microsoft Office PowerPoint</Application>
  <PresentationFormat>Plačiaekranė</PresentationFormat>
  <Paragraphs>22</Paragraphs>
  <Slides>19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4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19</vt:i4>
      </vt:variant>
    </vt:vector>
  </HeadingPairs>
  <TitlesOfParts>
    <vt:vector size="24" baseType="lpstr">
      <vt:lpstr>Arial</vt:lpstr>
      <vt:lpstr>Times New Roman</vt:lpstr>
      <vt:lpstr>Trebuchet MS</vt:lpstr>
      <vt:lpstr>Wingdings 3</vt:lpstr>
      <vt:lpstr>Briaunota</vt:lpstr>
      <vt:lpstr>RASEINIŲ RAJONO UGDYMO ĮSTAIGŲ IKIMOKYKLINIO IR PRIEŠMOKYKLINIO AMŽIAUS VAIKŲ SKAITYMO SKATINIMO AKCIJOS-PARODOS „MANO KNYGELĖ“ REFLEKSIJA</vt:lpstr>
      <vt:lpstr>Akcija-paroda skirta Tarptautinei vaikų knygos dienai, Pasaulinei knygos dienai paminėti. Įgyvendinant akciją-parodą prisidedama prie Skaitymo skatinimo 2019-2024 metų programos įgyvendinimo.</vt:lpstr>
      <vt:lpstr>     AKCIJOS-PARODOS ORGANIZATORIAI: Raseinių lopšelis-darželis ,,Saulutė“ ir Raseinių rajono švietimo pagalbos tarnyba.      AKCIJOS-PARODOS KOORDINATORĖ – Raseinių lopšelio-darželio ,,Saulutė“ direktoriaus pavaduotoja ugdymui Vitalija Bartkuvienė.       AKCIJOS-PARODOS PARTNERIS – Raseinių Marcelijaus Martinaičio viešoji biblioteka. </vt:lpstr>
      <vt:lpstr>Tikslas – stiprinti ikimokyklinio ir priešmokyklinio amžiaus vaikų motyvaciją skaityti, skatinant kūrybinę ir literatūrinę saviraišką.</vt:lpstr>
      <vt:lpstr>UŽDAVINIAI  1. Žadinti ugdytinių domėjimąsi knyga, pasitelkiant kūrybiškas literatūros populiarinimo veiklas.</vt:lpstr>
      <vt:lpstr>2. Aktyvinti vaikų, tėvų ir pedagogų kūrybinę iniciatyvą skaityti, kurti knygeles.</vt:lpstr>
      <vt:lpstr>3. Skatinti vaikų saviraišką įvairiais dailės,  judesio raiškos būdais.</vt:lpstr>
      <vt:lpstr> 4. Plėtoti rajono ugdymo įstaigų bendradarbiavimą.</vt:lpstr>
      <vt:lpstr>Akcijoje-parodoje „Mano knygelė“ dalyvavo: Raseinių lopšelis-darželis ,,Saulutė“, Raseinių lopšelis-darželis ,,Liepaitė“, Ariogalos lopšelis-darželis,  Nemakščių darželis,  Viduklės Simono Stanevičiaus gimnazijos PU grupė. Dalyviai  sukūrė 54 knygeles.  </vt:lpstr>
      <vt:lpstr>KNYGELĖS APIE LIETUVĄ</vt:lpstr>
      <vt:lpstr>KNYGELĖS – ,,ABĖCĖLĖ“</vt:lpstr>
      <vt:lpstr>KNYGELĖS APIE GAMTĄ</vt:lpstr>
      <vt:lpstr>PASAKOS IR APSAKYMAI</vt:lpstr>
      <vt:lpstr>ĮDOMIOS FORMOS KNYGOS</vt:lpstr>
      <vt:lpstr>AKCIJOS-PARODOS ATIDARYMO AKIMIRKOS</vt:lpstr>
      <vt:lpstr>„PowerPoint“ pateiktis</vt:lpstr>
      <vt:lpstr>„PowerPoint“ pateiktis</vt:lpstr>
      <vt:lpstr>PADĖKOS DALYVIAMS</vt:lpstr>
      <vt:lpstr>AČIŪ UŽ DĖMESĮ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RASEINIŲ RAJONO UGDYMO ĮSTAIGŲ IKIMOKYKLINIO IR PRIEŠMOKYKLINIO AMŽIAUS VAIKŲ SKAITYMO SKATINIMO AKCIJOS-PARODOS „MANO KNYGELĖ“ REFLEKSIJA</dc:title>
  <dc:creator>Dokumentai</dc:creator>
  <cp:lastModifiedBy>Dainius</cp:lastModifiedBy>
  <cp:revision>42</cp:revision>
  <dcterms:created xsi:type="dcterms:W3CDTF">2019-04-29T10:50:47Z</dcterms:created>
  <dcterms:modified xsi:type="dcterms:W3CDTF">2019-06-17T19:46:24Z</dcterms:modified>
  <cp:contentStatus>Galutinis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